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53"/>
  </p:notesMasterIdLst>
  <p:sldIdLst>
    <p:sldId id="257" r:id="rId3"/>
    <p:sldId id="258" r:id="rId4"/>
    <p:sldId id="302" r:id="rId5"/>
    <p:sldId id="303" r:id="rId6"/>
    <p:sldId id="259" r:id="rId7"/>
    <p:sldId id="304" r:id="rId8"/>
    <p:sldId id="260" r:id="rId9"/>
    <p:sldId id="261" r:id="rId10"/>
    <p:sldId id="305" r:id="rId11"/>
    <p:sldId id="267" r:id="rId12"/>
    <p:sldId id="306" r:id="rId13"/>
    <p:sldId id="307" r:id="rId14"/>
    <p:sldId id="263" r:id="rId15"/>
    <p:sldId id="266" r:id="rId16"/>
    <p:sldId id="268" r:id="rId17"/>
    <p:sldId id="296" r:id="rId18"/>
    <p:sldId id="297" r:id="rId19"/>
    <p:sldId id="294" r:id="rId20"/>
    <p:sldId id="295" r:id="rId21"/>
    <p:sldId id="269" r:id="rId22"/>
    <p:sldId id="299" r:id="rId23"/>
    <p:sldId id="308" r:id="rId24"/>
    <p:sldId id="309" r:id="rId25"/>
    <p:sldId id="270" r:id="rId26"/>
    <p:sldId id="300" r:id="rId27"/>
    <p:sldId id="301" r:id="rId28"/>
    <p:sldId id="283" r:id="rId29"/>
    <p:sldId id="284" r:id="rId30"/>
    <p:sldId id="293" r:id="rId31"/>
    <p:sldId id="285" r:id="rId32"/>
    <p:sldId id="286" r:id="rId33"/>
    <p:sldId id="310" r:id="rId34"/>
    <p:sldId id="311" r:id="rId35"/>
    <p:sldId id="287" r:id="rId36"/>
    <p:sldId id="288" r:id="rId37"/>
    <p:sldId id="289" r:id="rId38"/>
    <p:sldId id="290" r:id="rId39"/>
    <p:sldId id="291" r:id="rId40"/>
    <p:sldId id="292" r:id="rId41"/>
    <p:sldId id="276" r:id="rId42"/>
    <p:sldId id="278" r:id="rId43"/>
    <p:sldId id="279" r:id="rId44"/>
    <p:sldId id="280" r:id="rId45"/>
    <p:sldId id="281" r:id="rId46"/>
    <p:sldId id="271" r:id="rId47"/>
    <p:sldId id="312" r:id="rId48"/>
    <p:sldId id="272" r:id="rId49"/>
    <p:sldId id="273" r:id="rId50"/>
    <p:sldId id="274" r:id="rId51"/>
    <p:sldId id="275" r:id="rId52"/>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5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F00A095-A0C5-4FC1-9077-92E330621F73}" type="datetimeFigureOut">
              <a:rPr lang="es-CL"/>
              <a:pPr>
                <a:defRPr/>
              </a:pPr>
              <a:t>01-10-2016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077C93B-0F61-466A-904F-E71F3BEA4DEB}" type="slidenum">
              <a:rPr lang="es-CL"/>
              <a:pPr>
                <a:defRPr/>
              </a:pPr>
              <a:t>‹Nº›</a:t>
            </a:fld>
            <a:endParaRPr 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imagen de diapositiva"/>
          <p:cNvSpPr>
            <a:spLocks noGrp="1" noRot="1" noChangeAspect="1"/>
          </p:cNvSpPr>
          <p:nvPr>
            <p:ph type="sldImg"/>
          </p:nvPr>
        </p:nvSpPr>
        <p:spPr bwMode="auto">
          <a:noFill/>
          <a:ln>
            <a:solidFill>
              <a:srgbClr val="000000"/>
            </a:solidFill>
            <a:miter lim="800000"/>
            <a:headEnd/>
            <a:tailEnd/>
          </a:ln>
        </p:spPr>
      </p:sp>
      <p:sp>
        <p:nvSpPr>
          <p:cNvPr id="74754" name="2 Marcador de notas"/>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s-ES" smtClean="0"/>
          </a:p>
        </p:txBody>
      </p:sp>
      <p:sp>
        <p:nvSpPr>
          <p:cNvPr id="747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B0BD07-1443-4DB3-9283-7A9EE3CCC6E4}" type="slidenum">
              <a:rPr lang="es-CL"/>
              <a:pPr fontAlgn="base">
                <a:spcBef>
                  <a:spcPct val="0"/>
                </a:spcBef>
                <a:spcAft>
                  <a:spcPct val="0"/>
                </a:spcAft>
              </a:pPr>
              <a:t>47</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imagen de diapositiva"/>
          <p:cNvSpPr>
            <a:spLocks noGrp="1" noRot="1" noChangeAspect="1"/>
          </p:cNvSpPr>
          <p:nvPr>
            <p:ph type="sldImg"/>
          </p:nvPr>
        </p:nvSpPr>
        <p:spPr bwMode="auto">
          <a:noFill/>
          <a:ln>
            <a:solidFill>
              <a:srgbClr val="000000"/>
            </a:solidFill>
            <a:miter lim="800000"/>
            <a:headEnd/>
            <a:tailEnd/>
          </a:ln>
        </p:spPr>
      </p:sp>
      <p:sp>
        <p:nvSpPr>
          <p:cNvPr id="76802" name="2 Marcador de notas"/>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s-ES" smtClean="0"/>
          </a:p>
        </p:txBody>
      </p:sp>
      <p:sp>
        <p:nvSpPr>
          <p:cNvPr id="768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3AE911-8F11-4009-9CCF-E96943CDA7B5}" type="slidenum">
              <a:rPr lang="es-CL"/>
              <a:pPr fontAlgn="base">
                <a:spcBef>
                  <a:spcPct val="0"/>
                </a:spcBef>
                <a:spcAft>
                  <a:spcPct val="0"/>
                </a:spcAft>
              </a:pPr>
              <a:t>48</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imagen de diapositiva"/>
          <p:cNvSpPr>
            <a:spLocks noGrp="1" noRot="1" noChangeAspect="1"/>
          </p:cNvSpPr>
          <p:nvPr>
            <p:ph type="sldImg"/>
          </p:nvPr>
        </p:nvSpPr>
        <p:spPr bwMode="auto">
          <a:noFill/>
          <a:ln>
            <a:solidFill>
              <a:srgbClr val="000000"/>
            </a:solidFill>
            <a:miter lim="800000"/>
            <a:headEnd/>
            <a:tailEnd/>
          </a:ln>
        </p:spPr>
      </p:sp>
      <p:sp>
        <p:nvSpPr>
          <p:cNvPr id="78850" name="2 Marcador de notas"/>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s-ES" smtClean="0"/>
          </a:p>
        </p:txBody>
      </p:sp>
      <p:sp>
        <p:nvSpPr>
          <p:cNvPr id="788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1B0DA-1259-4E4E-8969-8FEB2770CDBC}" type="slidenum">
              <a:rPr lang="es-CL"/>
              <a:pPr fontAlgn="base">
                <a:spcBef>
                  <a:spcPct val="0"/>
                </a:spcBef>
                <a:spcAft>
                  <a:spcPct val="0"/>
                </a:spcAft>
              </a:pPr>
              <a:t>49</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p:cNvSpPr>
          <p:nvPr>
            <p:ph type="sldImg"/>
          </p:nvPr>
        </p:nvSpPr>
        <p:spPr bwMode="auto">
          <a:noFill/>
          <a:ln>
            <a:solidFill>
              <a:srgbClr val="000000"/>
            </a:solidFill>
            <a:miter lim="800000"/>
            <a:headEnd/>
            <a:tailEnd/>
          </a:ln>
        </p:spPr>
      </p:sp>
      <p:sp>
        <p:nvSpPr>
          <p:cNvPr id="80898" name="2 Marcador de notas"/>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s-ES" smtClean="0"/>
          </a:p>
        </p:txBody>
      </p:sp>
      <p:sp>
        <p:nvSpPr>
          <p:cNvPr id="808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AA42F9-C519-4709-9EEE-45E06572E70C}" type="slidenum">
              <a:rPr lang="es-CL"/>
              <a:pPr fontAlgn="base">
                <a:spcBef>
                  <a:spcPct val="0"/>
                </a:spcBef>
                <a:spcAft>
                  <a:spcPct val="0"/>
                </a:spcAft>
              </a:pPr>
              <a:t>50</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82562A6E-8877-4B49-8148-DF821006B7F3}" type="datetimeFigureOut">
              <a:rPr lang="es-CL"/>
              <a:pPr>
                <a:defRPr/>
              </a:pPr>
              <a:t>01-10-2016</a:t>
            </a:fld>
            <a:endParaRPr lang="es-CL"/>
          </a:p>
        </p:txBody>
      </p:sp>
      <p:sp>
        <p:nvSpPr>
          <p:cNvPr id="7" name="18 Marcador de pie de página"/>
          <p:cNvSpPr>
            <a:spLocks noGrp="1"/>
          </p:cNvSpPr>
          <p:nvPr>
            <p:ph type="ftr" sz="quarter" idx="11"/>
          </p:nvPr>
        </p:nvSpPr>
        <p:spPr/>
        <p:txBody>
          <a:bodyPr/>
          <a:lstStyle>
            <a:lvl1pPr>
              <a:defRPr/>
            </a:lvl1pPr>
          </a:lstStyle>
          <a:p>
            <a:pPr>
              <a:defRPr/>
            </a:pPr>
            <a:endParaRPr lang="es-CL"/>
          </a:p>
        </p:txBody>
      </p:sp>
      <p:sp>
        <p:nvSpPr>
          <p:cNvPr id="8" name="26 Marcador de número de diapositiva"/>
          <p:cNvSpPr>
            <a:spLocks noGrp="1"/>
          </p:cNvSpPr>
          <p:nvPr>
            <p:ph type="sldNum" sz="quarter" idx="12"/>
          </p:nvPr>
        </p:nvSpPr>
        <p:spPr/>
        <p:txBody>
          <a:bodyPr/>
          <a:lstStyle>
            <a:lvl1pPr>
              <a:defRPr/>
            </a:lvl1pPr>
          </a:lstStyle>
          <a:p>
            <a:pPr>
              <a:defRPr/>
            </a:pPr>
            <a:fld id="{E717DD74-847D-4EE7-8AF2-9BBC497FD8A3}"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130024A1-8C2D-4D7E-8D96-386878D251CE}" type="datetimeFigureOut">
              <a:rPr lang="es-CL"/>
              <a:pPr>
                <a:defRPr/>
              </a:pPr>
              <a:t>01-10-2016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19F3661-A5C3-4B7D-9C3D-61A5062324B2}"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FBA7B269-2060-485B-83A8-106DDEE55FA8}" type="datetimeFigureOut">
              <a:rPr lang="es-CL"/>
              <a:pPr>
                <a:defRPr/>
              </a:pPr>
              <a:t>01-10-2016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F238F91-2964-492F-B7C1-3BF8D91395A4}" type="slidenum">
              <a:rPr lang="es-CL"/>
              <a:pPr>
                <a:defRPr/>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533400" y="473075"/>
            <a:ext cx="8153400" cy="1143000"/>
          </a:xfrm>
        </p:spPr>
        <p:txBody>
          <a:bodyPr/>
          <a:lstStyle/>
          <a:p>
            <a:r>
              <a:rPr lang="es-ES" smtClean="0"/>
              <a:t>Haga clic para modificar el estilo de título del patrón</a:t>
            </a:r>
            <a:endParaRPr lang="es-CL"/>
          </a:p>
        </p:txBody>
      </p:sp>
      <p:sp>
        <p:nvSpPr>
          <p:cNvPr id="3" name="2 Marcador de contenido"/>
          <p:cNvSpPr>
            <a:spLocks noGrp="1"/>
          </p:cNvSpPr>
          <p:nvPr>
            <p:ph sz="quarter" idx="1"/>
          </p:nvPr>
        </p:nvSpPr>
        <p:spPr>
          <a:xfrm>
            <a:off x="533400" y="1828800"/>
            <a:ext cx="4000500" cy="1943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686300" y="1828800"/>
            <a:ext cx="4000500" cy="1943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quarter" idx="3"/>
          </p:nvPr>
        </p:nvSpPr>
        <p:spPr>
          <a:xfrm>
            <a:off x="533400" y="3924300"/>
            <a:ext cx="4000500" cy="1943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contenido"/>
          <p:cNvSpPr>
            <a:spLocks noGrp="1"/>
          </p:cNvSpPr>
          <p:nvPr>
            <p:ph sz="quarter" idx="4"/>
          </p:nvPr>
        </p:nvSpPr>
        <p:spPr>
          <a:xfrm>
            <a:off x="4686300" y="3924300"/>
            <a:ext cx="4000500" cy="1943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a:xfrm>
            <a:off x="533400" y="6248400"/>
            <a:ext cx="2057400" cy="457200"/>
          </a:xfrm>
        </p:spPr>
        <p:txBody>
          <a:bodyPr/>
          <a:lstStyle>
            <a:lvl1pPr>
              <a:defRPr/>
            </a:lvl1pPr>
          </a:lstStyle>
          <a:p>
            <a:pPr>
              <a:defRPr/>
            </a:pPr>
            <a:endParaRPr lang="es-ES_tradnl"/>
          </a:p>
        </p:txBody>
      </p:sp>
      <p:sp>
        <p:nvSpPr>
          <p:cNvPr id="8" name="7 Marcador de pie de página"/>
          <p:cNvSpPr>
            <a:spLocks noGrp="1"/>
          </p:cNvSpPr>
          <p:nvPr>
            <p:ph type="ftr" sz="quarter" idx="11"/>
          </p:nvPr>
        </p:nvSpPr>
        <p:spPr>
          <a:xfrm>
            <a:off x="3238500" y="6248400"/>
            <a:ext cx="2895600" cy="457200"/>
          </a:xfrm>
        </p:spPr>
        <p:txBody>
          <a:bodyPr/>
          <a:lstStyle>
            <a:lvl1pPr>
              <a:defRPr/>
            </a:lvl1pPr>
          </a:lstStyle>
          <a:p>
            <a:pPr>
              <a:defRPr/>
            </a:pPr>
            <a:endParaRPr lang="es-ES_tradnl"/>
          </a:p>
        </p:txBody>
      </p:sp>
      <p:sp>
        <p:nvSpPr>
          <p:cNvPr id="9" name="8 Marcador de número de diapositiva"/>
          <p:cNvSpPr>
            <a:spLocks noGrp="1"/>
          </p:cNvSpPr>
          <p:nvPr>
            <p:ph type="sldNum" sz="quarter" idx="12"/>
          </p:nvPr>
        </p:nvSpPr>
        <p:spPr>
          <a:xfrm>
            <a:off x="6781800" y="6248400"/>
            <a:ext cx="1905000" cy="457200"/>
          </a:xfrm>
        </p:spPr>
        <p:txBody>
          <a:bodyPr/>
          <a:lstStyle>
            <a:lvl1pPr>
              <a:defRPr/>
            </a:lvl1pPr>
          </a:lstStyle>
          <a:p>
            <a:pPr>
              <a:defRPr/>
            </a:pPr>
            <a:fld id="{A9AE6D22-FCFA-4721-A80B-911426FCDF54}" type="slidenum">
              <a:rPr lang="es-ES_tradnl"/>
              <a:pPr>
                <a:defRPr/>
              </a:pPr>
              <a:t>‹Nº›</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s-ES" smtClean="0"/>
              <a:t>Haga clic para modificar el estilo de título del patrón</a:t>
            </a:r>
            <a:endParaRPr lang="en-US" dirty="0"/>
          </a:p>
        </p:txBody>
      </p:sp>
      <p:sp>
        <p:nvSpPr>
          <p:cNvPr id="8" name="Date Placeholder 3"/>
          <p:cNvSpPr>
            <a:spLocks noGrp="1"/>
          </p:cNvSpPr>
          <p:nvPr>
            <p:ph type="dt" sz="half" idx="10"/>
          </p:nvPr>
        </p:nvSpPr>
        <p:spPr/>
        <p:txBody>
          <a:bodyPr/>
          <a:lstStyle>
            <a:lvl1pPr>
              <a:defRPr/>
            </a:lvl1pPr>
          </a:lstStyle>
          <a:p>
            <a:pPr>
              <a:defRPr/>
            </a:pPr>
            <a:fld id="{58846B7A-AC35-4A04-96E7-300BE19E5AC5}" type="datetimeFigureOut">
              <a:rPr lang="es-CL"/>
              <a:pPr>
                <a:defRPr/>
              </a:pPr>
              <a:t>01-10-2016</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6DD22EDB-E898-4B8F-AA19-B3126245660D}" type="slidenum">
              <a:rPr lang="es-CL"/>
              <a:pPr>
                <a:defRPr/>
              </a:pPr>
              <a:t>‹Nº›</a:t>
            </a:fld>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4"/>
          </p:nvPr>
        </p:nvSpPr>
        <p:spPr/>
        <p:txBody>
          <a:bodyPr/>
          <a:lstStyle>
            <a:lvl1pPr>
              <a:defRPr/>
            </a:lvl1pPr>
          </a:lstStyle>
          <a:p>
            <a:pPr>
              <a:defRPr/>
            </a:pPr>
            <a:fld id="{673322EF-7DEE-4781-978B-20E2D561E5E5}" type="datetimeFigureOut">
              <a:rPr lang="es-CL"/>
              <a:pPr>
                <a:defRPr/>
              </a:pPr>
              <a:t>01-10-2016</a:t>
            </a:fld>
            <a:endParaRPr lang="es-CL"/>
          </a:p>
        </p:txBody>
      </p:sp>
      <p:sp>
        <p:nvSpPr>
          <p:cNvPr id="5" name="Footer Placeholder 4"/>
          <p:cNvSpPr>
            <a:spLocks noGrp="1"/>
          </p:cNvSpPr>
          <p:nvPr>
            <p:ph type="ftr" sz="quarter" idx="15"/>
          </p:nvPr>
        </p:nvSpPr>
        <p:spPr/>
        <p:txBody>
          <a:bodyPr/>
          <a:lstStyle>
            <a:lvl1pPr>
              <a:defRPr/>
            </a:lvl1pPr>
          </a:lstStyle>
          <a:p>
            <a:pPr>
              <a:defRPr/>
            </a:pPr>
            <a:endParaRPr lang="es-CL"/>
          </a:p>
        </p:txBody>
      </p:sp>
      <p:sp>
        <p:nvSpPr>
          <p:cNvPr id="6" name="Slide Number Placeholder 5"/>
          <p:cNvSpPr>
            <a:spLocks noGrp="1"/>
          </p:cNvSpPr>
          <p:nvPr>
            <p:ph type="sldNum" sz="quarter" idx="16"/>
          </p:nvPr>
        </p:nvSpPr>
        <p:spPr/>
        <p:txBody>
          <a:bodyPr/>
          <a:lstStyle>
            <a:lvl1pPr>
              <a:defRPr/>
            </a:lvl1pPr>
          </a:lstStyle>
          <a:p>
            <a:pPr>
              <a:defRPr/>
            </a:pPr>
            <a:fld id="{3250BAEC-2287-4A7C-9A38-36F73C0CB1E8}" type="slidenum">
              <a:rPr lang="es-CL"/>
              <a:pPr>
                <a:defRPr/>
              </a:pPr>
              <a:t>‹Nº›</a:t>
            </a:fld>
            <a:endParaRPr lang="es-C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Date Placeholder 3"/>
          <p:cNvSpPr>
            <a:spLocks noGrp="1"/>
          </p:cNvSpPr>
          <p:nvPr>
            <p:ph type="dt" sz="half" idx="10"/>
          </p:nvPr>
        </p:nvSpPr>
        <p:spPr/>
        <p:txBody>
          <a:bodyPr/>
          <a:lstStyle>
            <a:lvl1pPr>
              <a:defRPr/>
            </a:lvl1pPr>
          </a:lstStyle>
          <a:p>
            <a:pPr>
              <a:defRPr/>
            </a:pPr>
            <a:fld id="{08816796-E902-4244-99C9-24CF1ED409FB}" type="datetimeFigureOut">
              <a:rPr lang="es-CL"/>
              <a:pPr>
                <a:defRPr/>
              </a:pPr>
              <a:t>01-10-2016</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73487DB4-ACB2-4222-80C1-0FA18B5AEE71}" type="slidenum">
              <a:rPr lang="es-CL"/>
              <a:pPr>
                <a:defRPr/>
              </a:pPr>
              <a:t>‹Nº›</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C6C0346D-2463-46E3-AA38-B13FBA2488F8}" type="datetimeFigureOut">
              <a:rPr lang="es-CL"/>
              <a:pPr>
                <a:defRPr/>
              </a:pPr>
              <a:t>01-10-2016</a:t>
            </a:fld>
            <a:endParaRPr lang="es-CL"/>
          </a:p>
        </p:txBody>
      </p:sp>
      <p:sp>
        <p:nvSpPr>
          <p:cNvPr id="6" name="Footer Placeholder 4"/>
          <p:cNvSpPr>
            <a:spLocks noGrp="1"/>
          </p:cNvSpPr>
          <p:nvPr>
            <p:ph type="ftr" sz="quarter" idx="16"/>
          </p:nvPr>
        </p:nvSpPr>
        <p:spPr/>
        <p:txBody>
          <a:bodyPr/>
          <a:lstStyle>
            <a:lvl1pPr>
              <a:defRPr/>
            </a:lvl1pPr>
          </a:lstStyle>
          <a:p>
            <a:pPr>
              <a:defRPr/>
            </a:pPr>
            <a:endParaRPr lang="es-CL"/>
          </a:p>
        </p:txBody>
      </p:sp>
      <p:sp>
        <p:nvSpPr>
          <p:cNvPr id="7" name="Slide Number Placeholder 5"/>
          <p:cNvSpPr>
            <a:spLocks noGrp="1"/>
          </p:cNvSpPr>
          <p:nvPr>
            <p:ph type="sldNum" sz="quarter" idx="17"/>
          </p:nvPr>
        </p:nvSpPr>
        <p:spPr/>
        <p:txBody>
          <a:bodyPr/>
          <a:lstStyle>
            <a:lvl1pPr>
              <a:defRPr/>
            </a:lvl1pPr>
          </a:lstStyle>
          <a:p>
            <a:pPr>
              <a:defRPr/>
            </a:pPr>
            <a:fld id="{20C70ECB-17A2-4F9B-A5A4-6631EE723B88}" type="slidenum">
              <a:rPr lang="es-CL"/>
              <a:pPr>
                <a:defRPr/>
              </a:pPr>
              <a:t>‹Nº›</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183BFD8B-4DAB-4882-97DE-21C47E37EC25}" type="datetimeFigureOut">
              <a:rPr lang="es-CL"/>
              <a:pPr>
                <a:defRPr/>
              </a:pPr>
              <a:t>01-10-2016</a:t>
            </a:fld>
            <a:endParaRPr 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pPr>
              <a:defRPr/>
            </a:pPr>
            <a:fld id="{2EAE0085-3E5B-4B06-8B00-286446D05067}" type="slidenum">
              <a:rPr lang="es-CL"/>
              <a:pPr>
                <a:defRPr/>
              </a:pPr>
              <a:t>‹Nº›</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E4207B6D-EE4C-4EF6-B377-6F90C0C99C6E}" type="datetimeFigureOut">
              <a:rPr lang="es-CL"/>
              <a:pPr>
                <a:defRPr/>
              </a:pPr>
              <a:t>01-10-2016</a:t>
            </a:fld>
            <a:endParaRPr lang="es-CL"/>
          </a:p>
        </p:txBody>
      </p:sp>
      <p:sp>
        <p:nvSpPr>
          <p:cNvPr id="4" name="Footer Placeholder 4"/>
          <p:cNvSpPr>
            <a:spLocks noGrp="1"/>
          </p:cNvSpPr>
          <p:nvPr>
            <p:ph type="ftr" sz="quarter" idx="11"/>
          </p:nvPr>
        </p:nvSpPr>
        <p:spPr/>
        <p:txBody>
          <a:bodyPr/>
          <a:lstStyle>
            <a:lvl1pPr>
              <a:defRPr/>
            </a:lvl1pPr>
          </a:lstStyle>
          <a:p>
            <a:pPr>
              <a:defRPr/>
            </a:pPr>
            <a:endParaRPr lang="es-CL"/>
          </a:p>
        </p:txBody>
      </p:sp>
      <p:sp>
        <p:nvSpPr>
          <p:cNvPr id="5" name="Slide Number Placeholder 5"/>
          <p:cNvSpPr>
            <a:spLocks noGrp="1"/>
          </p:cNvSpPr>
          <p:nvPr>
            <p:ph type="sldNum" sz="quarter" idx="12"/>
          </p:nvPr>
        </p:nvSpPr>
        <p:spPr/>
        <p:txBody>
          <a:bodyPr/>
          <a:lstStyle>
            <a:lvl1pPr>
              <a:defRPr/>
            </a:lvl1pPr>
          </a:lstStyle>
          <a:p>
            <a:pPr>
              <a:defRPr/>
            </a:pPr>
            <a:fld id="{C229DCA1-D403-4BF8-B4CC-8F4471F4D175}" type="slidenum">
              <a:rPr lang="es-CL"/>
              <a:pPr>
                <a:defRPr/>
              </a:pPr>
              <a:t>‹Nº›</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A066A5-03E7-410C-99F6-2933F6297163}" type="datetimeFigureOut">
              <a:rPr lang="es-CL"/>
              <a:pPr>
                <a:defRPr/>
              </a:pPr>
              <a:t>01-10-2016</a:t>
            </a:fld>
            <a:endParaRPr lang="es-CL"/>
          </a:p>
        </p:txBody>
      </p:sp>
      <p:sp>
        <p:nvSpPr>
          <p:cNvPr id="3" name="Footer Placeholder 4"/>
          <p:cNvSpPr>
            <a:spLocks noGrp="1"/>
          </p:cNvSpPr>
          <p:nvPr>
            <p:ph type="ftr" sz="quarter" idx="11"/>
          </p:nvPr>
        </p:nvSpPr>
        <p:spPr/>
        <p:txBody>
          <a:bodyPr/>
          <a:lstStyle>
            <a:lvl1pPr>
              <a:defRPr/>
            </a:lvl1pPr>
          </a:lstStyle>
          <a:p>
            <a:pPr>
              <a:defRPr/>
            </a:pPr>
            <a:endParaRPr lang="es-CL"/>
          </a:p>
        </p:txBody>
      </p:sp>
      <p:sp>
        <p:nvSpPr>
          <p:cNvPr id="4" name="Slide Number Placeholder 5"/>
          <p:cNvSpPr>
            <a:spLocks noGrp="1"/>
          </p:cNvSpPr>
          <p:nvPr>
            <p:ph type="sldNum" sz="quarter" idx="12"/>
          </p:nvPr>
        </p:nvSpPr>
        <p:spPr/>
        <p:txBody>
          <a:bodyPr/>
          <a:lstStyle>
            <a:lvl1pPr>
              <a:defRPr/>
            </a:lvl1pPr>
          </a:lstStyle>
          <a:p>
            <a:pPr>
              <a:defRPr/>
            </a:pPr>
            <a:fld id="{2D026CDE-333A-4C8A-93B7-5C66351A2AB7}"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19990126-995D-4F2D-B008-F3742CC2F47B}" type="datetimeFigureOut">
              <a:rPr lang="es-CL"/>
              <a:pPr>
                <a:defRPr/>
              </a:pPr>
              <a:t>01-10-2016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A8FCB69-5067-422F-8344-29CAA0F458DB}" type="slidenum">
              <a:rPr lang="es-CL"/>
              <a:pPr>
                <a:defRPr/>
              </a:pPr>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ED805221-31B2-452D-BA69-47394A8AE8D1}" type="datetimeFigureOut">
              <a:rPr lang="es-CL"/>
              <a:pPr>
                <a:defRPr/>
              </a:pPr>
              <a:t>01-10-2016</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2DBC632F-0492-4D74-B1C2-70D141B4079C}" type="slidenum">
              <a:rPr lang="es-CL"/>
              <a:pPr>
                <a:defRPr/>
              </a:pPr>
              <a:t>‹Nº›</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s-ES" smtClean="0"/>
              <a:t>Haga clic para modificar el estilo de título del patrón</a:t>
            </a:r>
            <a:endParaRPr lang="en-US" dirty="0"/>
          </a:p>
        </p:txBody>
      </p:sp>
      <p:sp>
        <p:nvSpPr>
          <p:cNvPr id="9" name="Date Placeholder 4"/>
          <p:cNvSpPr>
            <a:spLocks noGrp="1"/>
          </p:cNvSpPr>
          <p:nvPr>
            <p:ph type="dt" sz="half" idx="10"/>
          </p:nvPr>
        </p:nvSpPr>
        <p:spPr/>
        <p:txBody>
          <a:bodyPr/>
          <a:lstStyle>
            <a:lvl1pPr>
              <a:defRPr/>
            </a:lvl1pPr>
          </a:lstStyle>
          <a:p>
            <a:pPr>
              <a:defRPr/>
            </a:pPr>
            <a:fld id="{6D67C093-8BED-4ED9-8184-4E278F6EF6AF}" type="datetimeFigureOut">
              <a:rPr lang="es-CL"/>
              <a:pPr>
                <a:defRPr/>
              </a:pPr>
              <a:t>01-10-2016</a:t>
            </a:fld>
            <a:endParaRPr lang="es-CL"/>
          </a:p>
        </p:txBody>
      </p:sp>
      <p:sp>
        <p:nvSpPr>
          <p:cNvPr id="10" name="Footer Placeholder 5"/>
          <p:cNvSpPr>
            <a:spLocks noGrp="1"/>
          </p:cNvSpPr>
          <p:nvPr>
            <p:ph type="ftr" sz="quarter" idx="11"/>
          </p:nvPr>
        </p:nvSpPr>
        <p:spPr/>
        <p:txBody>
          <a:bodyPr/>
          <a:lstStyle>
            <a:lvl1pPr>
              <a:defRPr/>
            </a:lvl1pPr>
          </a:lstStyle>
          <a:p>
            <a:pPr>
              <a:defRPr/>
            </a:pPr>
            <a:endParaRPr lang="es-CL"/>
          </a:p>
        </p:txBody>
      </p:sp>
      <p:sp>
        <p:nvSpPr>
          <p:cNvPr id="11" name="Slide Number Placeholder 6"/>
          <p:cNvSpPr>
            <a:spLocks noGrp="1"/>
          </p:cNvSpPr>
          <p:nvPr>
            <p:ph type="sldNum" sz="quarter" idx="12"/>
          </p:nvPr>
        </p:nvSpPr>
        <p:spPr/>
        <p:txBody>
          <a:bodyPr/>
          <a:lstStyle>
            <a:lvl1pPr>
              <a:defRPr/>
            </a:lvl1pPr>
          </a:lstStyle>
          <a:p>
            <a:pPr>
              <a:defRPr/>
            </a:pPr>
            <a:fld id="{656ED743-7A91-4779-9CC5-D12686F1762A}" type="slidenum">
              <a:rPr lang="es-CL"/>
              <a:pPr>
                <a:defRPr/>
              </a:pPr>
              <a:t>‹Nº›</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76F13BA9-8E5A-47A5-A655-E03E6BF79C58}" type="datetimeFigureOut">
              <a:rPr lang="es-CL"/>
              <a:pPr>
                <a:defRPr/>
              </a:pPr>
              <a:t>01-10-2016</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13786EAF-431A-4D9E-B522-069BF1C34B63}" type="slidenum">
              <a:rPr lang="es-CL"/>
              <a:pPr>
                <a:defRPr/>
              </a:pPr>
              <a:t>‹Nº›</a:t>
            </a:fld>
            <a:endParaRPr lang="es-C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65377317-890C-4E35-A89A-782B659AA5F8}" type="datetimeFigureOut">
              <a:rPr lang="es-CL"/>
              <a:pPr>
                <a:defRPr/>
              </a:pPr>
              <a:t>01-10-2016</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E04C4658-C40B-46F7-A8F9-F6D91E9E1804}"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3805BFDF-866E-4CE2-85D3-5A6592CAB130}" type="datetimeFigureOut">
              <a:rPr lang="es-CL"/>
              <a:pPr>
                <a:defRPr/>
              </a:pPr>
              <a:t>01-10-2016</a:t>
            </a:fld>
            <a:endParaRPr lang="es-CL"/>
          </a:p>
        </p:txBody>
      </p:sp>
      <p:sp>
        <p:nvSpPr>
          <p:cNvPr id="7" name="4 Marcador de pie de página"/>
          <p:cNvSpPr>
            <a:spLocks noGrp="1"/>
          </p:cNvSpPr>
          <p:nvPr>
            <p:ph type="ftr" sz="quarter" idx="11"/>
          </p:nvPr>
        </p:nvSpPr>
        <p:spPr/>
        <p:txBody>
          <a:bodyPr/>
          <a:lstStyle>
            <a:lvl1pPr>
              <a:defRPr/>
            </a:lvl1pPr>
          </a:lstStyle>
          <a:p>
            <a:pPr>
              <a:defRPr/>
            </a:pPr>
            <a:endParaRPr lang="es-CL"/>
          </a:p>
        </p:txBody>
      </p:sp>
      <p:sp>
        <p:nvSpPr>
          <p:cNvPr id="8" name="5 Marcador de número de diapositiva"/>
          <p:cNvSpPr>
            <a:spLocks noGrp="1"/>
          </p:cNvSpPr>
          <p:nvPr>
            <p:ph type="sldNum" sz="quarter" idx="12"/>
          </p:nvPr>
        </p:nvSpPr>
        <p:spPr/>
        <p:txBody>
          <a:bodyPr/>
          <a:lstStyle>
            <a:lvl1pPr>
              <a:defRPr/>
            </a:lvl1pPr>
          </a:lstStyle>
          <a:p>
            <a:pPr>
              <a:defRPr/>
            </a:pPr>
            <a:fld id="{D4DACBFC-9231-41C9-9AC2-C6D2846A1D1D}"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022AD533-F66E-4662-B6C7-104D68AEC894}" type="datetimeFigureOut">
              <a:rPr lang="es-CL"/>
              <a:pPr>
                <a:defRPr/>
              </a:pPr>
              <a:t>01-10-2016</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C23B0BB5-C2AA-4FC9-94D1-08414D881DB4}"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F31384B2-0438-4233-A4FF-273842B73EDE}" type="datetimeFigureOut">
              <a:rPr lang="es-CL"/>
              <a:pPr>
                <a:defRPr/>
              </a:pPr>
              <a:t>01-10-2016</a:t>
            </a:fld>
            <a:endParaRPr lang="es-CL"/>
          </a:p>
        </p:txBody>
      </p:sp>
      <p:sp>
        <p:nvSpPr>
          <p:cNvPr id="8" name="7 Marcador de pie de página"/>
          <p:cNvSpPr>
            <a:spLocks noGrp="1"/>
          </p:cNvSpPr>
          <p:nvPr>
            <p:ph type="ftr" sz="quarter" idx="11"/>
          </p:nvPr>
        </p:nvSpPr>
        <p:spPr/>
        <p:txBody>
          <a:bodyPr/>
          <a:lstStyle>
            <a:lvl1pPr>
              <a:defRPr/>
            </a:lvl1pPr>
          </a:lstStyle>
          <a:p>
            <a:pPr>
              <a:defRPr/>
            </a:pPr>
            <a:endParaRPr lang="es-CL"/>
          </a:p>
        </p:txBody>
      </p:sp>
      <p:sp>
        <p:nvSpPr>
          <p:cNvPr id="9" name="8 Marcador de número de diapositiva"/>
          <p:cNvSpPr>
            <a:spLocks noGrp="1"/>
          </p:cNvSpPr>
          <p:nvPr>
            <p:ph type="sldNum" sz="quarter" idx="12"/>
          </p:nvPr>
        </p:nvSpPr>
        <p:spPr/>
        <p:txBody>
          <a:bodyPr/>
          <a:lstStyle>
            <a:lvl1pPr>
              <a:defRPr/>
            </a:lvl1pPr>
          </a:lstStyle>
          <a:p>
            <a:pPr>
              <a:defRPr/>
            </a:pPr>
            <a:fld id="{5249077C-F0C5-48A9-B275-13A208F61E3E}"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6 Marcador de fecha"/>
          <p:cNvSpPr>
            <a:spLocks noGrp="1"/>
          </p:cNvSpPr>
          <p:nvPr>
            <p:ph type="dt" sz="half" idx="10"/>
          </p:nvPr>
        </p:nvSpPr>
        <p:spPr/>
        <p:txBody>
          <a:bodyPr/>
          <a:lstStyle>
            <a:lvl1pPr>
              <a:defRPr/>
            </a:lvl1pPr>
          </a:lstStyle>
          <a:p>
            <a:pPr>
              <a:defRPr/>
            </a:pPr>
            <a:fld id="{4FD4369E-0C02-41DD-B582-A0DF384DAD31}" type="datetimeFigureOut">
              <a:rPr lang="es-CL"/>
              <a:pPr>
                <a:defRPr/>
              </a:pPr>
              <a:t>01-10-2016</a:t>
            </a:fld>
            <a:endParaRPr lang="es-CL"/>
          </a:p>
        </p:txBody>
      </p:sp>
      <p:sp>
        <p:nvSpPr>
          <p:cNvPr id="4" name="7 Marcador de número de diapositiva"/>
          <p:cNvSpPr>
            <a:spLocks noGrp="1"/>
          </p:cNvSpPr>
          <p:nvPr>
            <p:ph type="sldNum" sz="quarter" idx="11"/>
          </p:nvPr>
        </p:nvSpPr>
        <p:spPr/>
        <p:txBody>
          <a:bodyPr/>
          <a:lstStyle>
            <a:lvl1pPr>
              <a:defRPr/>
            </a:lvl1pPr>
          </a:lstStyle>
          <a:p>
            <a:pPr>
              <a:defRPr/>
            </a:pPr>
            <a:fld id="{EE1A8EAD-7240-457C-9095-4DF3832918E2}" type="slidenum">
              <a:rPr lang="es-CL"/>
              <a:pPr>
                <a:defRPr/>
              </a:pPr>
              <a:t>‹Nº›</a:t>
            </a:fld>
            <a:endParaRPr lang="es-CL"/>
          </a:p>
        </p:txBody>
      </p:sp>
      <p:sp>
        <p:nvSpPr>
          <p:cNvPr id="5" name="8 Marcador de pie de página"/>
          <p:cNvSpPr>
            <a:spLocks noGrp="1"/>
          </p:cNvSpPr>
          <p:nvPr>
            <p:ph type="ftr" sz="quarter" idx="12"/>
          </p:nvPr>
        </p:nvSpPr>
        <p:spPr/>
        <p:txBody>
          <a:bodyPr/>
          <a:lstStyle>
            <a:lvl1pPr>
              <a:defRPr/>
            </a:lvl1pPr>
          </a:lstStyle>
          <a:p>
            <a:pPr>
              <a:defRPr/>
            </a:pPr>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6AF0094B-F31F-47E1-843D-E99F3AF37BF1}" type="datetimeFigureOut">
              <a:rPr lang="es-CL"/>
              <a:pPr>
                <a:defRPr/>
              </a:pPr>
              <a:t>01-10-2016</a:t>
            </a:fld>
            <a:endParaRPr lang="es-CL"/>
          </a:p>
        </p:txBody>
      </p:sp>
      <p:sp>
        <p:nvSpPr>
          <p:cNvPr id="3" name="2 Marcador de pie de página"/>
          <p:cNvSpPr>
            <a:spLocks noGrp="1"/>
          </p:cNvSpPr>
          <p:nvPr>
            <p:ph type="ftr" sz="quarter" idx="11"/>
          </p:nvPr>
        </p:nvSpPr>
        <p:spPr/>
        <p:txBody>
          <a:bodyPr/>
          <a:lstStyle>
            <a:lvl1pPr>
              <a:defRPr/>
            </a:lvl1pPr>
          </a:lstStyle>
          <a:p>
            <a:pPr>
              <a:defRPr/>
            </a:pPr>
            <a:endParaRPr lang="es-CL"/>
          </a:p>
        </p:txBody>
      </p:sp>
      <p:sp>
        <p:nvSpPr>
          <p:cNvPr id="4" name="3 Marcador de número de diapositiva"/>
          <p:cNvSpPr>
            <a:spLocks noGrp="1"/>
          </p:cNvSpPr>
          <p:nvPr>
            <p:ph type="sldNum" sz="quarter" idx="12"/>
          </p:nvPr>
        </p:nvSpPr>
        <p:spPr/>
        <p:txBody>
          <a:bodyPr/>
          <a:lstStyle>
            <a:lvl1pPr>
              <a:defRPr/>
            </a:lvl1pPr>
          </a:lstStyle>
          <a:p>
            <a:pPr>
              <a:defRPr/>
            </a:pPr>
            <a:fld id="{D6C6F4D5-F9F3-4891-9A62-40226BDE0BDD}"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61A67871-D6AC-49F0-8224-106D27BF12CF}" type="datetimeFigureOut">
              <a:rPr lang="es-CL"/>
              <a:pPr>
                <a:defRPr/>
              </a:pPr>
              <a:t>01-10-2016</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E007DE34-0B7A-4DD4-B550-3B7F506EC036}"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230A3663-48AE-4B72-A282-8F95B9154152}" type="datetimeFigureOut">
              <a:rPr lang="es-CL"/>
              <a:pPr>
                <a:defRPr/>
              </a:pPr>
              <a:t>01-10-2016</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1E9AD6BA-51B7-4EAC-830D-A40037C558F7}"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EAD22E10-15EE-44F9-849F-DE8620D96BC6}" type="datetimeFigureOut">
              <a:rPr lang="es-CL"/>
              <a:pPr>
                <a:defRPr/>
              </a:pPr>
              <a:t>01-10-2016</a:t>
            </a:fld>
            <a:endParaRPr lang="es-CL"/>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s-CL"/>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EAEBD39C-0807-4E64-B812-89069EA21D81}" type="slidenum">
              <a:rPr lang="es-CL"/>
              <a:pPr>
                <a:defRPr/>
              </a:pPr>
              <a:t>‹Nº›</a:t>
            </a:fld>
            <a:endParaRPr lang="es-C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FEB80A"/>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00ADDC"/>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14349"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B408BA88-959C-440A-8075-D07D9EA12F49}" type="datetimeFigureOut">
              <a:rPr lang="es-CL"/>
              <a:pPr>
                <a:defRPr/>
              </a:pPr>
              <a:t>01-10-2016</a:t>
            </a:fld>
            <a:endParaRPr lang="es-CL"/>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es-C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AA1ACD51-2DF2-42D7-A765-9F40962B8B11}" type="slidenum">
              <a:rPr lang="es-CL"/>
              <a:pPr>
                <a:defRPr/>
              </a:pPr>
              <a:t>‹Nº›</a:t>
            </a:fld>
            <a:endParaRPr lang="es-CL"/>
          </a:p>
        </p:txBody>
      </p:sp>
    </p:spTree>
  </p:cSld>
  <p:clrMap bg1="dk1" tx1="lt1" bg2="dk2" tx2="lt2" accent1="accent1" accent2="accent2" accent3="accent3" accent4="accent4" accent5="accent5" accent6="accent6" hlink="hlink" folHlink="folHlink"/>
  <p:sldLayoutIdLst>
    <p:sldLayoutId id="2147483745" r:id="rId1"/>
    <p:sldLayoutId id="2147483732" r:id="rId2"/>
    <p:sldLayoutId id="2147483746" r:id="rId3"/>
    <p:sldLayoutId id="2147483731" r:id="rId4"/>
    <p:sldLayoutId id="2147483730" r:id="rId5"/>
    <p:sldLayoutId id="2147483729" r:id="rId6"/>
    <p:sldLayoutId id="2147483728" r:id="rId7"/>
    <p:sldLayoutId id="2147483727" r:id="rId8"/>
    <p:sldLayoutId id="2147483747" r:id="rId9"/>
    <p:sldLayoutId id="2147483726" r:id="rId10"/>
    <p:sldLayoutId id="2147483725" r:id="rId11"/>
  </p:sldLayoutIdLst>
  <p:timing>
    <p:tnLst>
      <p:par>
        <p:cTn id="1" dur="indefinite" restart="never" nodeType="tmRoot"/>
      </p:par>
    </p:tnLst>
  </p:timing>
  <p:txStyles>
    <p:titleStyle>
      <a:lvl1pPr marL="319088" indent="-319088" algn="r" rtl="0" fontAlgn="base">
        <a:spcBef>
          <a:spcPct val="0"/>
        </a:spcBef>
        <a:spcAft>
          <a:spcPct val="0"/>
        </a:spcAft>
        <a:buClr>
          <a:srgbClr val="002776"/>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002776"/>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002776"/>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002776"/>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002776"/>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002776"/>
        </a:buClr>
        <a:buSzPct val="130000"/>
        <a:buFont typeface="Georgia" pitchFamily="18" charset="0"/>
        <a:buChar char="*"/>
        <a:defRPr sz="2200" kern="1200">
          <a:solidFill>
            <a:srgbClr val="FFFFFF"/>
          </a:solidFill>
          <a:latin typeface="+mn-lt"/>
          <a:ea typeface="+mn-ea"/>
          <a:cs typeface="+mn-cs"/>
        </a:defRPr>
      </a:lvl1pPr>
      <a:lvl2pPr marL="547688" indent="-182563" algn="l" rtl="0" fontAlgn="base">
        <a:spcBef>
          <a:spcPct val="20000"/>
        </a:spcBef>
        <a:spcAft>
          <a:spcPts val="300"/>
        </a:spcAft>
        <a:buClr>
          <a:srgbClr val="002776"/>
        </a:buClr>
        <a:buSzPct val="130000"/>
        <a:buFont typeface="Georgia" pitchFamily="18" charset="0"/>
        <a:buChar char="*"/>
        <a:defRPr sz="2000" kern="1200">
          <a:solidFill>
            <a:srgbClr val="FFFFFF"/>
          </a:solidFill>
          <a:latin typeface="+mn-lt"/>
          <a:ea typeface="+mn-ea"/>
          <a:cs typeface="+mn-cs"/>
        </a:defRPr>
      </a:lvl2pPr>
      <a:lvl3pPr marL="822325" indent="-182563" algn="l" rtl="0" fontAlgn="base">
        <a:spcBef>
          <a:spcPct val="20000"/>
        </a:spcBef>
        <a:spcAft>
          <a:spcPts val="300"/>
        </a:spcAft>
        <a:buClr>
          <a:srgbClr val="002776"/>
        </a:buClr>
        <a:buSzPct val="130000"/>
        <a:buFont typeface="Georgia" pitchFamily="18" charset="0"/>
        <a:buChar char="*"/>
        <a:defRPr kern="1200">
          <a:solidFill>
            <a:srgbClr val="FFFFFF"/>
          </a:solidFill>
          <a:latin typeface="+mn-lt"/>
          <a:ea typeface="+mn-ea"/>
          <a:cs typeface="+mn-cs"/>
        </a:defRPr>
      </a:lvl3pPr>
      <a:lvl4pPr marL="1096963" indent="-182563" algn="l" rtl="0" fontAlgn="base">
        <a:spcBef>
          <a:spcPct val="20000"/>
        </a:spcBef>
        <a:spcAft>
          <a:spcPts val="300"/>
        </a:spcAft>
        <a:buClr>
          <a:srgbClr val="002776"/>
        </a:buClr>
        <a:buSzPct val="130000"/>
        <a:buFont typeface="Georgia" pitchFamily="18" charset="0"/>
        <a:buChar char="*"/>
        <a:defRPr sz="1600" kern="1200">
          <a:solidFill>
            <a:srgbClr val="FFFFFF"/>
          </a:solidFill>
          <a:latin typeface="+mn-lt"/>
          <a:ea typeface="+mn-ea"/>
          <a:cs typeface="+mn-cs"/>
        </a:defRPr>
      </a:lvl4pPr>
      <a:lvl5pPr marL="1389063" indent="-182563" algn="l" rtl="0" fontAlgn="base">
        <a:spcBef>
          <a:spcPct val="20000"/>
        </a:spcBef>
        <a:spcAft>
          <a:spcPts val="300"/>
        </a:spcAft>
        <a:buClr>
          <a:srgbClr val="002776"/>
        </a:buClr>
        <a:buSzPct val="130000"/>
        <a:buFont typeface="Georgia" pitchFamily="18" charset="0"/>
        <a:buChar char="*"/>
        <a:defRPr sz="1400" kern="1200">
          <a:solidFill>
            <a:srgbClr val="FFFFFF"/>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www.duoc.cl/etica/" TargetMode="External"/><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duoc.cl/etica/" TargetMode="External"/><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duoc.cl/etica/" TargetMode="Externa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normAutofit/>
          </a:bodyPr>
          <a:lstStyle/>
          <a:p>
            <a:pPr fontAlgn="auto">
              <a:spcAft>
                <a:spcPts val="0"/>
              </a:spcAft>
              <a:defRPr/>
            </a:pPr>
            <a:r>
              <a:rPr lang="es-ES" smtClean="0"/>
              <a:t>La familia y el matrimonio</a:t>
            </a:r>
            <a:endParaRPr lang="es-CL"/>
          </a:p>
        </p:txBody>
      </p:sp>
      <p:sp>
        <p:nvSpPr>
          <p:cNvPr id="27650" name="3 Marcador de texto"/>
          <p:cNvSpPr>
            <a:spLocks noGrp="1"/>
          </p:cNvSpPr>
          <p:nvPr>
            <p:ph type="subTitle" idx="1"/>
          </p:nvPr>
        </p:nvSpPr>
        <p:spPr>
          <a:xfrm>
            <a:off x="433388" y="1544638"/>
            <a:ext cx="6480175" cy="1752600"/>
          </a:xfrm>
        </p:spPr>
        <p:txBody>
          <a:bodyPr/>
          <a:lstStyle/>
          <a:p>
            <a:r>
              <a:rPr lang="es-CL" sz="2800" smtClean="0"/>
              <a:t>Semana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Marcador de posición de imagen" descr="familias_numerosas-7.jpg"/>
          <p:cNvPicPr>
            <a:picLocks noGrp="1" noChangeAspect="1"/>
          </p:cNvPicPr>
          <p:nvPr>
            <p:ph type="pic" idx="1"/>
          </p:nvPr>
        </p:nvPicPr>
        <p:blipFill>
          <a:blip r:embed="rId2"/>
          <a:srcRect l="660" r="660"/>
          <a:stretch>
            <a:fillRect/>
          </a:stretch>
        </p:blipFill>
        <p:spPr/>
      </p:pic>
      <p:sp>
        <p:nvSpPr>
          <p:cNvPr id="9" name="8 Marcador de texto"/>
          <p:cNvSpPr>
            <a:spLocks noGrp="1"/>
          </p:cNvSpPr>
          <p:nvPr>
            <p:ph type="body" sz="half" idx="2"/>
          </p:nvPr>
        </p:nvSpPr>
        <p:spPr>
          <a:xfrm>
            <a:off x="714375" y="500063"/>
            <a:ext cx="3694113" cy="5857875"/>
          </a:xfrm>
          <a:solidFill>
            <a:schemeClr val="tx2">
              <a:lumMod val="25000"/>
            </a:schemeClr>
          </a:solidFill>
        </p:spPr>
        <p:txBody>
          <a:bodyPr rtlCol="0">
            <a:normAutofit fontScale="92500" lnSpcReduction="10000"/>
          </a:bodyPr>
          <a:lstStyle/>
          <a:p>
            <a:pPr fontAlgn="auto">
              <a:buClr>
                <a:schemeClr val="accent6">
                  <a:lumMod val="75000"/>
                </a:schemeClr>
              </a:buClr>
              <a:defRPr/>
            </a:pPr>
            <a:endParaRPr lang="es-CL" sz="2400" dirty="0" smtClean="0">
              <a:solidFill>
                <a:schemeClr val="tx1">
                  <a:lumMod val="75000"/>
                  <a:lumOff val="25000"/>
                </a:schemeClr>
              </a:solidFill>
            </a:endParaRPr>
          </a:p>
          <a:p>
            <a:pPr fontAlgn="auto">
              <a:buClr>
                <a:schemeClr val="accent6">
                  <a:lumMod val="75000"/>
                </a:schemeClr>
              </a:buClr>
              <a:defRPr/>
            </a:pPr>
            <a:r>
              <a:rPr lang="es-CL" sz="2400" dirty="0" smtClean="0">
                <a:solidFill>
                  <a:schemeClr val="tx1">
                    <a:lumMod val="75000"/>
                    <a:lumOff val="25000"/>
                  </a:schemeClr>
                </a:solidFill>
              </a:rPr>
              <a:t>Es parte del origen de la vida de un hombre</a:t>
            </a:r>
          </a:p>
          <a:p>
            <a:pPr fontAlgn="auto">
              <a:buClr>
                <a:schemeClr val="accent6">
                  <a:lumMod val="75000"/>
                </a:schemeClr>
              </a:buClr>
              <a:defRPr/>
            </a:pPr>
            <a:endParaRPr lang="es-CL" sz="2400" dirty="0" smtClean="0">
              <a:solidFill>
                <a:schemeClr val="tx1">
                  <a:lumMod val="75000"/>
                  <a:lumOff val="25000"/>
                </a:schemeClr>
              </a:solidFill>
            </a:endParaRPr>
          </a:p>
          <a:p>
            <a:pPr fontAlgn="auto">
              <a:buClr>
                <a:schemeClr val="accent6">
                  <a:lumMod val="75000"/>
                </a:schemeClr>
              </a:buClr>
              <a:defRPr/>
            </a:pPr>
            <a:r>
              <a:rPr lang="es-ES" sz="2400" dirty="0" smtClean="0">
                <a:solidFill>
                  <a:schemeClr val="tx1">
                    <a:lumMod val="75000"/>
                    <a:lumOff val="25000"/>
                  </a:schemeClr>
                </a:solidFill>
              </a:rPr>
              <a:t>Es </a:t>
            </a:r>
            <a:r>
              <a:rPr lang="es-CL" sz="2400" dirty="0" smtClean="0">
                <a:solidFill>
                  <a:schemeClr val="tx1">
                    <a:lumMod val="75000"/>
                    <a:lumOff val="25000"/>
                  </a:schemeClr>
                </a:solidFill>
              </a:rPr>
              <a:t> el primer ámbito de realización de la persona y el recinto de su educación</a:t>
            </a:r>
          </a:p>
          <a:p>
            <a:pPr fontAlgn="auto">
              <a:buClr>
                <a:schemeClr val="accent6">
                  <a:lumMod val="75000"/>
                </a:schemeClr>
              </a:buClr>
              <a:defRPr/>
            </a:pPr>
            <a:endParaRPr lang="es-ES" sz="2400" dirty="0" smtClean="0">
              <a:solidFill>
                <a:schemeClr val="tx1">
                  <a:lumMod val="75000"/>
                  <a:lumOff val="25000"/>
                </a:schemeClr>
              </a:solidFill>
            </a:endParaRPr>
          </a:p>
          <a:p>
            <a:pPr fontAlgn="auto">
              <a:buClr>
                <a:schemeClr val="accent6">
                  <a:lumMod val="75000"/>
                </a:schemeClr>
              </a:buClr>
              <a:defRPr/>
            </a:pPr>
            <a:endParaRPr lang="es-CL" sz="2400" dirty="0" smtClean="0">
              <a:solidFill>
                <a:schemeClr val="tx1">
                  <a:lumMod val="75000"/>
                  <a:lumOff val="25000"/>
                </a:schemeClr>
              </a:solidFill>
            </a:endParaRPr>
          </a:p>
          <a:p>
            <a:pPr fontAlgn="auto">
              <a:buClr>
                <a:schemeClr val="accent6">
                  <a:lumMod val="75000"/>
                </a:schemeClr>
              </a:buClr>
              <a:defRPr/>
            </a:pPr>
            <a:r>
              <a:rPr lang="es-CL" sz="2400" dirty="0" smtClean="0">
                <a:solidFill>
                  <a:schemeClr val="tx1">
                    <a:lumMod val="75000"/>
                    <a:lumOff val="25000"/>
                  </a:schemeClr>
                </a:solidFill>
              </a:rPr>
              <a:t> Es el lugar más propio de “la persona desnuda” </a:t>
            </a:r>
          </a:p>
          <a:p>
            <a:pPr fontAlgn="auto">
              <a:buClr>
                <a:schemeClr val="accent6">
                  <a:lumMod val="75000"/>
                </a:schemeClr>
              </a:buClr>
              <a:defRPr/>
            </a:pPr>
            <a:endParaRPr lang="es-ES" sz="2400" dirty="0" smtClean="0">
              <a:solidFill>
                <a:schemeClr val="tx1">
                  <a:lumMod val="75000"/>
                  <a:lumOff val="25000"/>
                </a:schemeClr>
              </a:solidFill>
            </a:endParaRPr>
          </a:p>
          <a:p>
            <a:pPr fontAlgn="auto">
              <a:buClr>
                <a:schemeClr val="accent6">
                  <a:lumMod val="75000"/>
                </a:schemeClr>
              </a:buClr>
              <a:defRPr/>
            </a:pPr>
            <a:r>
              <a:rPr lang="es-ES" sz="2400" dirty="0" smtClean="0">
                <a:solidFill>
                  <a:schemeClr val="tx1">
                    <a:lumMod val="75000"/>
                    <a:lumOff val="25000"/>
                  </a:schemeClr>
                </a:solidFill>
              </a:rPr>
              <a:t>Es </a:t>
            </a:r>
            <a:r>
              <a:rPr lang="es-CL" sz="2400" dirty="0" smtClean="0">
                <a:solidFill>
                  <a:schemeClr val="tx1">
                    <a:lumMod val="75000"/>
                    <a:lumOff val="25000"/>
                  </a:schemeClr>
                </a:solidFill>
              </a:rPr>
              <a:t>una “</a:t>
            </a:r>
            <a:r>
              <a:rPr lang="es-CL" sz="2400" i="1" dirty="0" smtClean="0">
                <a:solidFill>
                  <a:schemeClr val="tx1">
                    <a:lumMod val="75000"/>
                    <a:lumOff val="25000"/>
                  </a:schemeClr>
                </a:solidFill>
              </a:rPr>
              <a:t>comunidad de intimidades” </a:t>
            </a:r>
            <a:endParaRPr lang="es-CL" sz="2400" dirty="0" smtClean="0">
              <a:solidFill>
                <a:schemeClr val="tx1">
                  <a:lumMod val="75000"/>
                  <a:lumOff val="25000"/>
                </a:schemeClr>
              </a:solidFill>
            </a:endParaRPr>
          </a:p>
          <a:p>
            <a:pPr fontAlgn="auto">
              <a:buClr>
                <a:schemeClr val="accent6">
                  <a:lumMod val="75000"/>
                </a:schemeClr>
              </a:buClr>
              <a:defRPr/>
            </a:pPr>
            <a:endParaRPr lang="es-CL" dirty="0">
              <a:solidFill>
                <a:schemeClr val="tx1">
                  <a:lumMod val="75000"/>
                  <a:lumOff val="25000"/>
                </a:schemeClr>
              </a:solidFill>
            </a:endParaRPr>
          </a:p>
        </p:txBody>
      </p:sp>
      <p:sp>
        <p:nvSpPr>
          <p:cNvPr id="7" name="6 Título"/>
          <p:cNvSpPr>
            <a:spLocks noGrp="1"/>
          </p:cNvSpPr>
          <p:nvPr>
            <p:ph type="title"/>
          </p:nvPr>
        </p:nvSpPr>
        <p:spPr>
          <a:xfrm>
            <a:off x="1857356" y="5429264"/>
            <a:ext cx="6383538" cy="1143000"/>
          </a:xfrm>
        </p:spPr>
        <p:txBody>
          <a:bodyPr/>
          <a:lstStyle/>
          <a:p>
            <a:pPr marL="320040" indent="-320040" algn="r" fontAlgn="auto">
              <a:spcAft>
                <a:spcPts val="0"/>
              </a:spcAft>
              <a:buClr>
                <a:schemeClr val="accent6">
                  <a:lumMod val="75000"/>
                </a:schemeClr>
              </a:buClr>
              <a:defRPr/>
            </a:pPr>
            <a:r>
              <a:rPr lang="es-ES" dirty="0" smtClean="0"/>
              <a:t>La familia</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linds(horizontal)">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Text Box 12"/>
          <p:cNvSpPr txBox="1">
            <a:spLocks noChangeArrowheads="1"/>
          </p:cNvSpPr>
          <p:nvPr/>
        </p:nvSpPr>
        <p:spPr bwMode="auto">
          <a:xfrm>
            <a:off x="2411413" y="1412875"/>
            <a:ext cx="5975350" cy="131127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4000" b="1" i="1">
                <a:solidFill>
                  <a:srgbClr val="FFFF66"/>
                </a:solidFill>
                <a:effectLst>
                  <a:outerShdw blurRad="38100" dist="38100" dir="2700000" algn="tl">
                    <a:srgbClr val="000000"/>
                  </a:outerShdw>
                </a:effectLst>
                <a:latin typeface="Comic Sans MS" pitchFamily="66" charset="0"/>
              </a:rPr>
              <a:t>1º ámbito de realización personal</a:t>
            </a:r>
            <a:r>
              <a:rPr lang="es-ES" sz="4000" b="1" i="1">
                <a:effectLst>
                  <a:outerShdw blurRad="38100" dist="38100" dir="2700000" algn="tl">
                    <a:srgbClr val="FFFFFF"/>
                  </a:outerShdw>
                </a:effectLst>
                <a:latin typeface="Comic Sans MS" pitchFamily="66" charset="0"/>
              </a:rPr>
              <a:t> </a:t>
            </a:r>
          </a:p>
        </p:txBody>
      </p:sp>
      <p:sp>
        <p:nvSpPr>
          <p:cNvPr id="3085" name="Text Box 13"/>
          <p:cNvSpPr txBox="1">
            <a:spLocks noChangeArrowheads="1"/>
          </p:cNvSpPr>
          <p:nvPr/>
        </p:nvSpPr>
        <p:spPr bwMode="auto">
          <a:xfrm>
            <a:off x="1835150" y="4724400"/>
            <a:ext cx="6842125" cy="14462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4400" b="1" i="1" dirty="0">
                <a:solidFill>
                  <a:srgbClr val="92D050"/>
                </a:solidFill>
                <a:effectLst>
                  <a:outerShdw blurRad="38100" dist="38100" dir="2700000" algn="tl">
                    <a:srgbClr val="000000"/>
                  </a:outerShdw>
                </a:effectLst>
                <a:latin typeface="+mn-lt"/>
              </a:rPr>
              <a:t>LUGAR DE LA PERSONA DESNUDA</a:t>
            </a:r>
          </a:p>
        </p:txBody>
      </p:sp>
      <p:sp>
        <p:nvSpPr>
          <p:cNvPr id="37891" name="AutoShape 14"/>
          <p:cNvSpPr>
            <a:spLocks noChangeArrowheads="1"/>
          </p:cNvSpPr>
          <p:nvPr/>
        </p:nvSpPr>
        <p:spPr bwMode="auto">
          <a:xfrm>
            <a:off x="4932363" y="3068638"/>
            <a:ext cx="576262" cy="1223962"/>
          </a:xfrm>
          <a:prstGeom prst="downArrow">
            <a:avLst>
              <a:gd name="adj1" fmla="val 50000"/>
              <a:gd name="adj2" fmla="val 53099"/>
            </a:avLst>
          </a:prstGeom>
          <a:solidFill>
            <a:schemeClr val="accent1"/>
          </a:solidFill>
          <a:ln w="9525">
            <a:solidFill>
              <a:schemeClr val="tx1"/>
            </a:solidFill>
            <a:miter lim="800000"/>
            <a:headEnd/>
            <a:tailEnd/>
          </a:ln>
        </p:spPr>
        <p:txBody>
          <a:bodyPr wrap="none" anchor="ctr"/>
          <a:lstStyle/>
          <a:p>
            <a:endParaRPr lang="es-ES">
              <a:latin typeface="Trebuchet MS" pitchFamily="34" charset="0"/>
            </a:endParaRPr>
          </a:p>
        </p:txBody>
      </p:sp>
      <p:pic>
        <p:nvPicPr>
          <p:cNvPr id="37892" name="Picture 16" descr="Copia%20de%20familias%20nucleares"/>
          <p:cNvPicPr>
            <a:picLocks noChangeAspect="1" noChangeArrowheads="1"/>
          </p:cNvPicPr>
          <p:nvPr/>
        </p:nvPicPr>
        <p:blipFill>
          <a:blip r:embed="rId2"/>
          <a:srcRect/>
          <a:stretch>
            <a:fillRect/>
          </a:stretch>
        </p:blipFill>
        <p:spPr bwMode="auto">
          <a:xfrm>
            <a:off x="428625" y="714375"/>
            <a:ext cx="2301875" cy="3452813"/>
          </a:xfrm>
          <a:prstGeom prst="rect">
            <a:avLst/>
          </a:prstGeom>
          <a:noFill/>
          <a:ln w="9525">
            <a:noFill/>
            <a:miter lim="800000"/>
            <a:headEnd/>
            <a:tailEnd/>
          </a:ln>
        </p:spPr>
      </p:pic>
      <p:pic>
        <p:nvPicPr>
          <p:cNvPr id="37893" name="Picture 6" descr="Programa de Ética">
            <a:hlinkClick r:id="rId3"/>
          </p:cNvPr>
          <p:cNvPicPr>
            <a:picLocks noChangeAspect="1" noChangeArrowheads="1"/>
          </p:cNvPicPr>
          <p:nvPr/>
        </p:nvPicPr>
        <p:blipFill>
          <a:blip r:embed="rId4"/>
          <a:srcRect/>
          <a:stretch>
            <a:fillRect/>
          </a:stretch>
        </p:blipFill>
        <p:spPr bwMode="auto">
          <a:xfrm>
            <a:off x="6804025" y="404813"/>
            <a:ext cx="1368425" cy="82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684213" y="2060575"/>
            <a:ext cx="6480175" cy="35401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s-ES" sz="3200" b="1" i="1" dirty="0">
                <a:solidFill>
                  <a:srgbClr val="FFFFCC"/>
                </a:solidFill>
                <a:effectLst>
                  <a:outerShdw blurRad="38100" dist="38100" dir="2700000" algn="tl">
                    <a:srgbClr val="000000"/>
                  </a:outerShdw>
                </a:effectLst>
                <a:latin typeface="+mn-lt"/>
              </a:rPr>
              <a:t>Lugar  donde el trato es propiamente personalizado, ya que sus integrantes están relacionados por un sentido unitivo otorgado por el amor vincular que los fundadores, padre y madre, le han otorgado.</a:t>
            </a:r>
            <a:r>
              <a:rPr lang="es-ES" sz="3200" b="1" i="1" dirty="0">
                <a:effectLst>
                  <a:outerShdw blurRad="38100" dist="38100" dir="2700000" algn="tl">
                    <a:srgbClr val="FFFFFF"/>
                  </a:outerShdw>
                </a:effectLst>
                <a:latin typeface="+mn-lt"/>
              </a:rPr>
              <a:t> </a:t>
            </a:r>
          </a:p>
        </p:txBody>
      </p:sp>
      <p:sp>
        <p:nvSpPr>
          <p:cNvPr id="4103" name="Text Box 7"/>
          <p:cNvSpPr txBox="1">
            <a:spLocks noChangeArrowheads="1"/>
          </p:cNvSpPr>
          <p:nvPr/>
        </p:nvSpPr>
        <p:spPr bwMode="auto">
          <a:xfrm>
            <a:off x="250825" y="404813"/>
            <a:ext cx="6696075" cy="26543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4800" b="1" i="1">
                <a:solidFill>
                  <a:srgbClr val="00FF99"/>
                </a:solidFill>
                <a:effectLst>
                  <a:outerShdw blurRad="38100" dist="38100" dir="2700000" algn="tl">
                    <a:srgbClr val="000000"/>
                  </a:outerShdw>
                </a:effectLst>
                <a:latin typeface="+mn-lt"/>
              </a:rPr>
              <a:t>“Comunidad de intimidades”</a:t>
            </a:r>
          </a:p>
          <a:p>
            <a:pPr fontAlgn="auto">
              <a:spcBef>
                <a:spcPct val="50000"/>
              </a:spcBef>
              <a:spcAft>
                <a:spcPts val="0"/>
              </a:spcAft>
              <a:defRPr/>
            </a:pPr>
            <a:endParaRPr lang="es-ES" sz="4800">
              <a:solidFill>
                <a:srgbClr val="00FF99"/>
              </a:solidFill>
              <a:latin typeface="+mn-lt"/>
            </a:endParaRPr>
          </a:p>
        </p:txBody>
      </p:sp>
      <p:pic>
        <p:nvPicPr>
          <p:cNvPr id="38915" name="Picture 9" descr="familias_09"/>
          <p:cNvPicPr>
            <a:picLocks noChangeAspect="1" noChangeArrowheads="1"/>
          </p:cNvPicPr>
          <p:nvPr/>
        </p:nvPicPr>
        <p:blipFill>
          <a:blip r:embed="rId2"/>
          <a:srcRect/>
          <a:stretch>
            <a:fillRect/>
          </a:stretch>
        </p:blipFill>
        <p:spPr bwMode="auto">
          <a:xfrm>
            <a:off x="6516688" y="549275"/>
            <a:ext cx="2347912" cy="1689100"/>
          </a:xfrm>
          <a:prstGeom prst="rect">
            <a:avLst/>
          </a:prstGeom>
          <a:noFill/>
          <a:ln w="9525">
            <a:noFill/>
            <a:miter lim="800000"/>
            <a:headEnd/>
            <a:tailEnd/>
          </a:ln>
        </p:spPr>
      </p:pic>
      <p:pic>
        <p:nvPicPr>
          <p:cNvPr id="38916" name="Picture 5" descr="Programa de Ética">
            <a:hlinkClick r:id="rId3"/>
          </p:cNvPr>
          <p:cNvPicPr>
            <a:picLocks noChangeAspect="1" noChangeArrowheads="1"/>
          </p:cNvPicPr>
          <p:nvPr/>
        </p:nvPicPr>
        <p:blipFill>
          <a:blip r:embed="rId4"/>
          <a:srcRect/>
          <a:stretch>
            <a:fillRect/>
          </a:stretch>
        </p:blipFill>
        <p:spPr bwMode="auto">
          <a:xfrm>
            <a:off x="7235825" y="5734050"/>
            <a:ext cx="1079500" cy="65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5429264"/>
            <a:ext cx="6512511" cy="1143000"/>
          </a:xfrm>
        </p:spPr>
        <p:txBody>
          <a:bodyPr>
            <a:normAutofit/>
          </a:bodyPr>
          <a:lstStyle/>
          <a:p>
            <a:pPr marL="320040" indent="-320040" fontAlgn="auto">
              <a:spcAft>
                <a:spcPts val="0"/>
              </a:spcAft>
              <a:buClr>
                <a:schemeClr val="accent6">
                  <a:lumMod val="75000"/>
                </a:schemeClr>
              </a:buClr>
              <a:defRPr/>
            </a:pPr>
            <a:r>
              <a:rPr lang="es-ES" sz="2800" dirty="0" smtClean="0"/>
              <a:t>¿Qué es la familia?</a:t>
            </a:r>
            <a:endParaRPr lang="es-CL" sz="2800" dirty="0"/>
          </a:p>
        </p:txBody>
      </p:sp>
      <p:pic>
        <p:nvPicPr>
          <p:cNvPr id="8" name="7 Imagen" descr="familia_gay.jpg"/>
          <p:cNvPicPr>
            <a:picLocks noChangeAspect="1"/>
          </p:cNvPicPr>
          <p:nvPr/>
        </p:nvPicPr>
        <p:blipFill>
          <a:blip r:embed="rId2"/>
          <a:srcRect/>
          <a:stretch>
            <a:fillRect/>
          </a:stretch>
        </p:blipFill>
        <p:spPr bwMode="auto">
          <a:xfrm>
            <a:off x="5715000" y="714375"/>
            <a:ext cx="1714500" cy="1504950"/>
          </a:xfrm>
          <a:prstGeom prst="rect">
            <a:avLst/>
          </a:prstGeom>
          <a:noFill/>
          <a:ln w="9525">
            <a:noFill/>
            <a:miter lim="800000"/>
            <a:headEnd/>
            <a:tailEnd/>
          </a:ln>
        </p:spPr>
      </p:pic>
      <p:sp>
        <p:nvSpPr>
          <p:cNvPr id="10" name="9 Rectángulo"/>
          <p:cNvSpPr/>
          <p:nvPr/>
        </p:nvSpPr>
        <p:spPr>
          <a:xfrm>
            <a:off x="1500166" y="2500306"/>
            <a:ext cx="6338595"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No es cualquier</a:t>
            </a:r>
          </a:p>
          <a:p>
            <a:pPr algn="ct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Grupo de personas</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cxnSp>
        <p:nvCxnSpPr>
          <p:cNvPr id="13" name="12 Conector recto"/>
          <p:cNvCxnSpPr/>
          <p:nvPr/>
        </p:nvCxnSpPr>
        <p:spPr>
          <a:xfrm>
            <a:off x="5357813" y="642938"/>
            <a:ext cx="2643187" cy="17145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5500688" y="428625"/>
            <a:ext cx="2214562" cy="19288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21"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p:tgtEl>
                                          <p:spTgt spid="8"/>
                                        </p:tgtEl>
                                      </p:cBhvr>
                                    </p:animEffect>
                                  </p:childTnLst>
                                </p:cTn>
                              </p:par>
                              <p:par>
                                <p:cTn id="11" presetID="21"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4)">
                                      <p:cBhvr>
                                        <p:cTn id="13" dur="2000"/>
                                        <p:tgtEl>
                                          <p:spTgt spid="15"/>
                                        </p:tgtEl>
                                      </p:cBhvr>
                                    </p:animEffect>
                                  </p:childTnLst>
                                </p:cTn>
                              </p:par>
                              <p:par>
                                <p:cTn id="14" presetID="21"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4)">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5429264"/>
            <a:ext cx="6512511" cy="1143000"/>
          </a:xfrm>
        </p:spPr>
        <p:txBody>
          <a:bodyPr>
            <a:normAutofit/>
          </a:bodyPr>
          <a:lstStyle/>
          <a:p>
            <a:pPr marL="320040" indent="-320040" fontAlgn="auto">
              <a:spcAft>
                <a:spcPts val="0"/>
              </a:spcAft>
              <a:buClr>
                <a:schemeClr val="accent6">
                  <a:lumMod val="75000"/>
                </a:schemeClr>
              </a:buClr>
              <a:defRPr/>
            </a:pPr>
            <a:r>
              <a:rPr lang="es-ES" sz="2800" dirty="0" smtClean="0"/>
              <a:t>¿Qué es la familia?</a:t>
            </a:r>
            <a:endParaRPr lang="es-CL" sz="2800" dirty="0"/>
          </a:p>
        </p:txBody>
      </p:sp>
      <p:sp>
        <p:nvSpPr>
          <p:cNvPr id="4" name="3 Marcador de texto"/>
          <p:cNvSpPr>
            <a:spLocks noGrp="1"/>
          </p:cNvSpPr>
          <p:nvPr>
            <p:ph sz="quarter" idx="13"/>
          </p:nvPr>
        </p:nvSpPr>
        <p:spPr>
          <a:xfrm>
            <a:off x="1143000" y="731838"/>
            <a:ext cx="6400800" cy="4625975"/>
          </a:xfrm>
        </p:spPr>
        <p:txBody>
          <a:bodyPr/>
          <a:lstStyle/>
          <a:p>
            <a:endParaRPr lang="es-CL" smtClean="0"/>
          </a:p>
          <a:p>
            <a:r>
              <a:rPr lang="es-CL" smtClean="0"/>
              <a:t> </a:t>
            </a:r>
            <a:r>
              <a:rPr lang="es-CL" sz="2800" smtClean="0"/>
              <a:t>La familia es la célula fundamental de la sociedad, fundada en una comunión entre dos sujetos humanos somáticamente diferentes como </a:t>
            </a:r>
            <a:r>
              <a:rPr lang="es-CL" sz="2800" b="1" smtClean="0">
                <a:solidFill>
                  <a:srgbClr val="FFC000"/>
                </a:solidFill>
              </a:rPr>
              <a:t>VARÓN Y MUJER; </a:t>
            </a:r>
            <a:r>
              <a:rPr lang="es-CL" sz="2800" smtClean="0"/>
              <a:t>es es la principal forma de organización social de los seres humanos, basada en lazos sanguíneos y afectivos</a:t>
            </a:r>
            <a:r>
              <a:rPr lang="es-CL" smtClean="0"/>
              <a:t>. </a:t>
            </a:r>
          </a:p>
        </p:txBody>
      </p:sp>
      <p:pic>
        <p:nvPicPr>
          <p:cNvPr id="7" name="6 Imagen" descr="árbol genealógico.gif"/>
          <p:cNvPicPr>
            <a:picLocks noChangeAspect="1"/>
          </p:cNvPicPr>
          <p:nvPr/>
        </p:nvPicPr>
        <p:blipFill>
          <a:blip r:embed="rId2"/>
          <a:srcRect/>
          <a:stretch>
            <a:fillRect/>
          </a:stretch>
        </p:blipFill>
        <p:spPr bwMode="auto">
          <a:xfrm>
            <a:off x="928688" y="785813"/>
            <a:ext cx="7602537" cy="5872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fontAlgn="auto">
              <a:spcAft>
                <a:spcPts val="0"/>
              </a:spcAft>
              <a:defRPr/>
            </a:pPr>
            <a:r>
              <a:rPr lang="es-ES" dirty="0" smtClean="0"/>
              <a:t>La familia es una institución natural</a:t>
            </a:r>
            <a:endParaRPr lang="es-CL" dirty="0"/>
          </a:p>
        </p:txBody>
      </p:sp>
      <p:sp>
        <p:nvSpPr>
          <p:cNvPr id="41986" name="4 Marcador de texto"/>
          <p:cNvSpPr>
            <a:spLocks noGrp="1"/>
          </p:cNvSpPr>
          <p:nvPr>
            <p:ph type="body" idx="1"/>
          </p:nvPr>
        </p:nvSpPr>
        <p:spPr>
          <a:xfrm>
            <a:off x="685800" y="2486025"/>
            <a:ext cx="6629400" cy="1066800"/>
          </a:xfrm>
        </p:spPr>
        <p:txBody>
          <a:bodyPr/>
          <a:lstStyle/>
          <a:p>
            <a:r>
              <a:rPr lang="es-ES" sz="2400" smtClean="0"/>
              <a:t>Conocimiento 2</a:t>
            </a:r>
            <a:endParaRPr lang="es-CL"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42976" y="5429264"/>
            <a:ext cx="6512511" cy="1143000"/>
          </a:xfrm>
          <a:solidFill>
            <a:srgbClr val="003300"/>
          </a:solidFill>
        </p:spPr>
        <p:txBody>
          <a:bodyPr/>
          <a:lstStyle/>
          <a:p>
            <a:pPr marL="320040" indent="-320040" algn="ctr" fontAlgn="auto">
              <a:spcAft>
                <a:spcPts val="0"/>
              </a:spcAft>
              <a:buClr>
                <a:schemeClr val="accent6">
                  <a:lumMod val="75000"/>
                </a:schemeClr>
              </a:buClr>
              <a:defRPr/>
            </a:pPr>
            <a:r>
              <a:rPr lang="es-ES" sz="2800" dirty="0" smtClean="0"/>
              <a:t>¿Por qué razones la familia es una institución de orden natural?</a:t>
            </a:r>
            <a:endParaRPr lang="es-CL" sz="2800" dirty="0"/>
          </a:p>
        </p:txBody>
      </p:sp>
      <p:sp>
        <p:nvSpPr>
          <p:cNvPr id="7" name="6 Marcador de contenido"/>
          <p:cNvSpPr>
            <a:spLocks noGrp="1"/>
          </p:cNvSpPr>
          <p:nvPr>
            <p:ph sz="quarter" idx="13"/>
          </p:nvPr>
        </p:nvSpPr>
        <p:spPr>
          <a:xfrm>
            <a:off x="571500" y="731838"/>
            <a:ext cx="7858125" cy="4554537"/>
          </a:xfrm>
        </p:spPr>
        <p:txBody>
          <a:bodyPr rtlCol="0">
            <a:normAutofit lnSpcReduction="10000"/>
          </a:bodyPr>
          <a:lstStyle/>
          <a:p>
            <a:pPr indent="-182880" fontAlgn="auto">
              <a:buClr>
                <a:schemeClr val="accent6">
                  <a:lumMod val="75000"/>
                </a:schemeClr>
              </a:buClr>
              <a:defRPr/>
            </a:pPr>
            <a:endParaRPr lang="es-CL" dirty="0" smtClean="0">
              <a:solidFill>
                <a:schemeClr val="tx1">
                  <a:lumMod val="75000"/>
                  <a:lumOff val="25000"/>
                </a:schemeClr>
              </a:solidFill>
            </a:endParaRPr>
          </a:p>
          <a:p>
            <a:pPr marL="502920" indent="-457200" fontAlgn="auto">
              <a:buClr>
                <a:schemeClr val="accent6">
                  <a:lumMod val="75000"/>
                </a:schemeClr>
              </a:buClr>
              <a:buFont typeface="Georgia" pitchFamily="18" charset="0"/>
              <a:buNone/>
              <a:defRPr/>
            </a:pPr>
            <a:r>
              <a:rPr lang="es-CL" dirty="0" smtClean="0">
                <a:solidFill>
                  <a:schemeClr val="tx1">
                    <a:lumMod val="75000"/>
                    <a:lumOff val="25000"/>
                  </a:schemeClr>
                </a:solidFill>
              </a:rPr>
              <a:t>1.	El origen de la familia es la unión de un hombre y una mujer que la fundan, y esta unidad responde a una tendencia natural a unirse. Está en nuestra naturaleza sentir atracción por una persona del sexo opuesto. </a:t>
            </a:r>
          </a:p>
          <a:p>
            <a:pPr marL="502920" indent="-457200" fontAlgn="auto">
              <a:buClr>
                <a:schemeClr val="accent6">
                  <a:lumMod val="75000"/>
                </a:schemeClr>
              </a:buClr>
              <a:buFont typeface="+mj-lt"/>
              <a:buAutoNum type="arabicPeriod"/>
              <a:defRPr/>
            </a:pPr>
            <a:endParaRPr lang="es-CL" dirty="0" smtClean="0">
              <a:solidFill>
                <a:schemeClr val="tx1">
                  <a:lumMod val="75000"/>
                  <a:lumOff val="25000"/>
                </a:schemeClr>
              </a:solidFill>
            </a:endParaRPr>
          </a:p>
          <a:p>
            <a:pPr marL="502920" indent="-457200" fontAlgn="auto">
              <a:buClr>
                <a:schemeClr val="accent6">
                  <a:lumMod val="75000"/>
                </a:schemeClr>
              </a:buClr>
              <a:buFont typeface="Georgia" pitchFamily="18" charset="0"/>
              <a:buNone/>
              <a:defRPr/>
            </a:pPr>
            <a:r>
              <a:rPr lang="es-CL" dirty="0" smtClean="0">
                <a:solidFill>
                  <a:schemeClr val="tx1">
                    <a:lumMod val="75000"/>
                    <a:lumOff val="25000"/>
                  </a:schemeClr>
                </a:solidFill>
              </a:rPr>
              <a:t>2.	Esa tendencia inicial hace que dos personas se conozcan y lleguen a unirse. </a:t>
            </a:r>
          </a:p>
          <a:p>
            <a:pPr marL="502920" indent="-457200" fontAlgn="auto">
              <a:buClr>
                <a:schemeClr val="accent6">
                  <a:lumMod val="75000"/>
                </a:schemeClr>
              </a:buClr>
              <a:buFont typeface="+mj-lt"/>
              <a:buAutoNum type="arabicPeriod"/>
              <a:defRPr/>
            </a:pPr>
            <a:endParaRPr lang="es-CL" dirty="0" smtClean="0">
              <a:solidFill>
                <a:schemeClr val="tx1">
                  <a:lumMod val="75000"/>
                  <a:lumOff val="25000"/>
                </a:schemeClr>
              </a:solidFill>
            </a:endParaRPr>
          </a:p>
          <a:p>
            <a:pPr marL="502920" indent="-457200" fontAlgn="auto">
              <a:buClr>
                <a:schemeClr val="accent6">
                  <a:lumMod val="75000"/>
                </a:schemeClr>
              </a:buClr>
              <a:buFont typeface="Georgia" pitchFamily="18" charset="0"/>
              <a:buNone/>
              <a:defRPr/>
            </a:pPr>
            <a:r>
              <a:rPr lang="es-CL" dirty="0" smtClean="0">
                <a:solidFill>
                  <a:schemeClr val="tx1">
                    <a:lumMod val="75000"/>
                    <a:lumOff val="25000"/>
                  </a:schemeClr>
                </a:solidFill>
              </a:rPr>
              <a:t>3.	Si revisamos la historia de la humanidad, observaremos que desde los tiempos más remotos el hombre ha constituido familias. </a:t>
            </a:r>
          </a:p>
          <a:p>
            <a:pPr marL="502920" indent="-457200" fontAlgn="auto">
              <a:buClr>
                <a:schemeClr val="accent6">
                  <a:lumMod val="75000"/>
                </a:schemeClr>
              </a:buClr>
              <a:buFont typeface="+mj-lt"/>
              <a:buAutoNum type="arabicPeriod"/>
              <a:defRPr/>
            </a:pPr>
            <a:endParaRPr lang="es-CL"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42976" y="5429264"/>
            <a:ext cx="6512511" cy="1143000"/>
          </a:xfrm>
          <a:solidFill>
            <a:srgbClr val="003300"/>
          </a:solidFill>
        </p:spPr>
        <p:txBody>
          <a:bodyPr/>
          <a:lstStyle/>
          <a:p>
            <a:pPr marL="320040" indent="-320040" algn="ctr" fontAlgn="auto">
              <a:spcAft>
                <a:spcPts val="0"/>
              </a:spcAft>
              <a:buClr>
                <a:schemeClr val="accent6">
                  <a:lumMod val="75000"/>
                </a:schemeClr>
              </a:buClr>
              <a:defRPr/>
            </a:pPr>
            <a:r>
              <a:rPr lang="es-ES" sz="2800" dirty="0" smtClean="0"/>
              <a:t>¿Por qué razones la familia es una institución de orden natural?</a:t>
            </a:r>
            <a:endParaRPr lang="es-CL" sz="2800" dirty="0"/>
          </a:p>
        </p:txBody>
      </p:sp>
      <p:sp>
        <p:nvSpPr>
          <p:cNvPr id="7" name="6 Marcador de contenido"/>
          <p:cNvSpPr>
            <a:spLocks noGrp="1"/>
          </p:cNvSpPr>
          <p:nvPr>
            <p:ph sz="quarter" idx="13"/>
          </p:nvPr>
        </p:nvSpPr>
        <p:spPr>
          <a:xfrm>
            <a:off x="571500" y="428625"/>
            <a:ext cx="7858125" cy="4857750"/>
          </a:xfrm>
        </p:spPr>
        <p:txBody>
          <a:bodyPr rtlCol="0">
            <a:normAutofit fontScale="92500" lnSpcReduction="10000"/>
          </a:bodyPr>
          <a:lstStyle/>
          <a:p>
            <a:pPr indent="-182880" fontAlgn="auto">
              <a:buClr>
                <a:schemeClr val="accent6">
                  <a:lumMod val="75000"/>
                </a:schemeClr>
              </a:buClr>
              <a:defRPr/>
            </a:pPr>
            <a:endParaRPr lang="es-CL" dirty="0" smtClean="0">
              <a:solidFill>
                <a:schemeClr val="tx1">
                  <a:lumMod val="75000"/>
                  <a:lumOff val="25000"/>
                </a:schemeClr>
              </a:solidFill>
            </a:endParaRPr>
          </a:p>
          <a:p>
            <a:pPr marL="502920" indent="-457200" fontAlgn="auto">
              <a:buClr>
                <a:schemeClr val="accent6">
                  <a:lumMod val="75000"/>
                </a:schemeClr>
              </a:buClr>
              <a:buFont typeface="Georgia" pitchFamily="18" charset="0"/>
              <a:buNone/>
              <a:defRPr/>
            </a:pPr>
            <a:r>
              <a:rPr lang="es-CL" dirty="0" smtClean="0">
                <a:solidFill>
                  <a:schemeClr val="tx1">
                    <a:lumMod val="75000"/>
                    <a:lumOff val="25000"/>
                  </a:schemeClr>
                </a:solidFill>
              </a:rPr>
              <a:t>3. 	En la antigüedad, distintos grupos humanos que habitaron diferentes lugares geográficos se comportaron de modo similar con respecto a la conformación de la familia. </a:t>
            </a:r>
          </a:p>
          <a:p>
            <a:pPr marL="502920" indent="-457200" fontAlgn="auto">
              <a:buClr>
                <a:schemeClr val="accent6">
                  <a:lumMod val="75000"/>
                </a:schemeClr>
              </a:buClr>
              <a:buFont typeface="+mj-lt"/>
              <a:buAutoNum type="arabicPeriod"/>
              <a:defRPr/>
            </a:pPr>
            <a:endParaRPr lang="es-CL" dirty="0" smtClean="0">
              <a:solidFill>
                <a:schemeClr val="tx1">
                  <a:lumMod val="75000"/>
                  <a:lumOff val="25000"/>
                </a:schemeClr>
              </a:solidFill>
            </a:endParaRPr>
          </a:p>
          <a:p>
            <a:pPr marL="502920" indent="-457200" fontAlgn="auto">
              <a:buClr>
                <a:schemeClr val="accent6">
                  <a:lumMod val="75000"/>
                </a:schemeClr>
              </a:buClr>
              <a:buFont typeface="Georgia" pitchFamily="18" charset="0"/>
              <a:buNone/>
              <a:defRPr/>
            </a:pPr>
            <a:r>
              <a:rPr lang="es-CL" dirty="0" smtClean="0">
                <a:solidFill>
                  <a:schemeClr val="tx1">
                    <a:lumMod val="75000"/>
                    <a:lumOff val="25000"/>
                  </a:schemeClr>
                </a:solidFill>
              </a:rPr>
              <a:t>4.	Si no existiese esta tendencia natural a unirse entre un hombre y una mujer, nuestra especie estaría en peligro, ya que no nos reproduciríamos. </a:t>
            </a:r>
          </a:p>
          <a:p>
            <a:pPr marL="502920" indent="-457200" fontAlgn="auto">
              <a:buClr>
                <a:schemeClr val="accent6">
                  <a:lumMod val="75000"/>
                </a:schemeClr>
              </a:buClr>
              <a:buFont typeface="+mj-lt"/>
              <a:buAutoNum type="arabicPeriod"/>
              <a:defRPr/>
            </a:pPr>
            <a:endParaRPr lang="es-CL" dirty="0" smtClean="0">
              <a:solidFill>
                <a:schemeClr val="tx1">
                  <a:lumMod val="75000"/>
                  <a:lumOff val="25000"/>
                </a:schemeClr>
              </a:solidFill>
            </a:endParaRPr>
          </a:p>
          <a:p>
            <a:pPr marL="502920" indent="-457200" fontAlgn="auto">
              <a:buClr>
                <a:schemeClr val="accent6">
                  <a:lumMod val="75000"/>
                </a:schemeClr>
              </a:buClr>
              <a:buFont typeface="Georgia" pitchFamily="18" charset="0"/>
              <a:buNone/>
              <a:defRPr/>
            </a:pPr>
            <a:r>
              <a:rPr lang="es-CL" dirty="0" smtClean="0">
                <a:solidFill>
                  <a:schemeClr val="tx1">
                    <a:lumMod val="75000"/>
                    <a:lumOff val="25000"/>
                  </a:schemeClr>
                </a:solidFill>
              </a:rPr>
              <a:t>5.	El hombre también es un ser social (esencialmente social, tal como se ha visto en las notas esenciales del ser humano), por ello que también busca vivir con otros, pero en particular, dentro de la comunidad general, busca formar una comunidad especial que llamamos familia. </a:t>
            </a:r>
          </a:p>
          <a:p>
            <a:pPr marL="502920" indent="-457200" fontAlgn="auto">
              <a:buClr>
                <a:schemeClr val="accent6">
                  <a:lumMod val="75000"/>
                </a:schemeClr>
              </a:buClr>
              <a:buFont typeface="+mj-lt"/>
              <a:buAutoNum type="arabicPeriod"/>
              <a:defRPr/>
            </a:pPr>
            <a:endParaRPr lang="es-CL"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rot="-879868">
            <a:off x="323850" y="692150"/>
            <a:ext cx="4968875" cy="1049338"/>
          </a:xfrm>
          <a:prstGeom prst="rect">
            <a:avLst/>
          </a:prstGeom>
        </p:spPr>
        <p:txBody>
          <a:bodyPr wrap="none" fromWordArt="1">
            <a:prstTxWarp prst="textDoubleWave1">
              <a:avLst>
                <a:gd name="adj1" fmla="val 6500"/>
                <a:gd name="adj2" fmla="val 0"/>
              </a:avLst>
            </a:prstTxWarp>
          </a:bodyPr>
          <a:lstStyle/>
          <a:p>
            <a:pPr algn="ctr"/>
            <a:r>
              <a:rPr lang="es-ES" sz="3200" kern="10" spc="-320">
                <a:ln w="25400">
                  <a:solidFill>
                    <a:srgbClr val="00CC00"/>
                  </a:solidFill>
                  <a:round/>
                  <a:headEnd/>
                  <a:tailEnd/>
                </a:ln>
                <a:solidFill>
                  <a:srgbClr val="FFFF00"/>
                </a:solidFill>
                <a:effectLst>
                  <a:outerShdw dist="125724" dir="18900000" algn="ctr" rotWithShape="0">
                    <a:srgbClr val="99FF33">
                      <a:alpha val="50000"/>
                    </a:srgbClr>
                  </a:outerShdw>
                </a:effectLst>
                <a:latin typeface="Comic Sans MS"/>
              </a:rPr>
              <a:t>Matrimonio Civil</a:t>
            </a:r>
          </a:p>
        </p:txBody>
      </p:sp>
      <p:sp>
        <p:nvSpPr>
          <p:cNvPr id="11269" name="Text Box 5"/>
          <p:cNvSpPr txBox="1">
            <a:spLocks noChangeArrowheads="1"/>
          </p:cNvSpPr>
          <p:nvPr/>
        </p:nvSpPr>
        <p:spPr bwMode="auto">
          <a:xfrm rot="-756266">
            <a:off x="468313" y="2128838"/>
            <a:ext cx="8207375" cy="3632200"/>
          </a:xfrm>
          <a:prstGeom prst="rect">
            <a:avLst/>
          </a:prstGeom>
          <a:noFill/>
          <a:ln w="9525">
            <a:solidFill>
              <a:srgbClr val="00CC00"/>
            </a:solidFill>
            <a:miter lim="800000"/>
            <a:headEnd/>
            <a:tailEnd/>
          </a:ln>
        </p:spPr>
        <p:txBody>
          <a:bodyPr>
            <a:spAutoFit/>
          </a:bodyPr>
          <a:lstStyle/>
          <a:p>
            <a:pPr>
              <a:spcBef>
                <a:spcPct val="50000"/>
              </a:spcBef>
            </a:pPr>
            <a:r>
              <a:rPr lang="es-ES" sz="2000">
                <a:latin typeface="Tahoma" pitchFamily="34" charset="0"/>
              </a:rPr>
              <a:t>En Chile, el matrimonio es el único medio legal para fundar una familia.</a:t>
            </a:r>
          </a:p>
          <a:p>
            <a:pPr>
              <a:spcBef>
                <a:spcPct val="50000"/>
              </a:spcBef>
            </a:pPr>
            <a:r>
              <a:rPr lang="es-ES" sz="2000">
                <a:latin typeface="Tahoma" pitchFamily="34" charset="0"/>
              </a:rPr>
              <a:t>El Matrimonio, según nuestro Código Civil dice:</a:t>
            </a:r>
          </a:p>
          <a:p>
            <a:pPr>
              <a:spcBef>
                <a:spcPct val="50000"/>
              </a:spcBef>
            </a:pPr>
            <a:r>
              <a:rPr lang="es-ES" sz="2000">
                <a:latin typeface="Tahoma" pitchFamily="34" charset="0"/>
              </a:rPr>
              <a:t>“</a:t>
            </a:r>
            <a:r>
              <a:rPr lang="es-CL" sz="2000">
                <a:latin typeface="Tahoma" pitchFamily="34" charset="0"/>
              </a:rPr>
              <a:t>Es un contrato solemne por el cual un hombre y una mujer se unen actual e indisolublemente por toda la vida, con el fin de vivir juntos, de procrear y de auxiliarse mutuamente” (Artículo 102).</a:t>
            </a:r>
          </a:p>
          <a:p>
            <a:pPr>
              <a:spcBef>
                <a:spcPct val="50000"/>
              </a:spcBef>
            </a:pPr>
            <a:r>
              <a:rPr lang="es-CL" sz="2000">
                <a:latin typeface="Tahoma" pitchFamily="34" charset="0"/>
              </a:rPr>
              <a:t>Los hombres y las mujeres que hayan cumplido 18 años (mayoría de edad) no están obligados a obtener el consentimiento de ninguna persona para poder casarse. Los novios pueden casarse por la Iglesia, según sea su religión, sin embargo, sólo tiene validez el matrimonio civil.</a:t>
            </a:r>
            <a:endParaRPr lang="es-ES"/>
          </a:p>
        </p:txBody>
      </p:sp>
      <p:pic>
        <p:nvPicPr>
          <p:cNvPr id="11270" name="Picture 6" descr="pucca2"/>
          <p:cNvPicPr>
            <a:picLocks noChangeAspect="1" noChangeArrowheads="1" noCrop="1"/>
          </p:cNvPicPr>
          <p:nvPr/>
        </p:nvPicPr>
        <p:blipFill>
          <a:blip r:embed="rId2"/>
          <a:srcRect/>
          <a:stretch>
            <a:fillRect/>
          </a:stretch>
        </p:blipFill>
        <p:spPr bwMode="auto">
          <a:xfrm>
            <a:off x="6011863" y="333375"/>
            <a:ext cx="836612" cy="86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 to="" calcmode="lin" valueType="num">
                                      <p:cBhvr>
                                        <p:cTn id="12" dur="1" fill="hold"/>
                                        <p:tgtEl>
                                          <p:spTgt spid="1126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 calcmode="lin" valueType="num">
                                      <p:cBhvr>
                                        <p:cTn id="17" dur="500" fill="hold"/>
                                        <p:tgtEl>
                                          <p:spTgt spid="11270"/>
                                        </p:tgtEl>
                                        <p:attrNameLst>
                                          <p:attrName>ppt_w</p:attrName>
                                        </p:attrNameLst>
                                      </p:cBhvr>
                                      <p:tavLst>
                                        <p:tav tm="0">
                                          <p:val>
                                            <p:fltVal val="0"/>
                                          </p:val>
                                        </p:tav>
                                        <p:tav tm="100000">
                                          <p:val>
                                            <p:strVal val="#ppt_w"/>
                                          </p:val>
                                        </p:tav>
                                      </p:tavLst>
                                    </p:anim>
                                    <p:anim calcmode="lin" valueType="num">
                                      <p:cBhvr>
                                        <p:cTn id="18" dur="500" fill="hold"/>
                                        <p:tgtEl>
                                          <p:spTgt spid="11270"/>
                                        </p:tgtEl>
                                        <p:attrNameLst>
                                          <p:attrName>ppt_h</p:attrName>
                                        </p:attrNameLst>
                                      </p:cBhvr>
                                      <p:tavLst>
                                        <p:tav tm="0">
                                          <p:val>
                                            <p:fltVal val="0"/>
                                          </p:val>
                                        </p:tav>
                                        <p:tav tm="100000">
                                          <p:val>
                                            <p:strVal val="#ppt_h"/>
                                          </p:val>
                                        </p:tav>
                                      </p:tavLst>
                                    </p:anim>
                                    <p:anim calcmode="lin" valueType="num">
                                      <p:cBhvr>
                                        <p:cTn id="19" dur="500" fill="hold"/>
                                        <p:tgtEl>
                                          <p:spTgt spid="11270"/>
                                        </p:tgtEl>
                                        <p:attrNameLst>
                                          <p:attrName>style.rotation</p:attrName>
                                        </p:attrNameLst>
                                      </p:cBhvr>
                                      <p:tavLst>
                                        <p:tav tm="0">
                                          <p:val>
                                            <p:fltVal val="360"/>
                                          </p:val>
                                        </p:tav>
                                        <p:tav tm="100000">
                                          <p:val>
                                            <p:fltVal val="0"/>
                                          </p:val>
                                        </p:tav>
                                      </p:tavLst>
                                    </p:anim>
                                    <p:animEffect transition="in" filter="fade">
                                      <p:cBhvr>
                                        <p:cTn id="20"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rot="378124">
            <a:off x="4859338" y="260350"/>
            <a:ext cx="3671887" cy="1008063"/>
          </a:xfrm>
          <a:prstGeom prst="rect">
            <a:avLst/>
          </a:prstGeom>
          <a:solidFill>
            <a:schemeClr val="tx1"/>
          </a:solidFill>
        </p:spPr>
        <p:txBody>
          <a:bodyPr wrap="none" fromWordArt="1">
            <a:prstTxWarp prst="textDoubleWave1">
              <a:avLst>
                <a:gd name="adj1" fmla="val 6500"/>
                <a:gd name="adj2" fmla="val 0"/>
              </a:avLst>
            </a:prstTxWarp>
          </a:bodyPr>
          <a:lstStyle/>
          <a:p>
            <a:pPr algn="ctr" fontAlgn="auto">
              <a:spcBef>
                <a:spcPts val="0"/>
              </a:spcBef>
              <a:spcAft>
                <a:spcPts val="0"/>
              </a:spcAft>
              <a:defRPr/>
            </a:pPr>
            <a:r>
              <a:rPr lang="es-CL" sz="2800" kern="10" spc="-280" dirty="0">
                <a:ln w="25400">
                  <a:solidFill>
                    <a:srgbClr val="00CC00"/>
                  </a:solidFill>
                  <a:round/>
                  <a:headEnd/>
                  <a:tailEnd/>
                </a:ln>
                <a:solidFill>
                  <a:srgbClr val="002060"/>
                </a:solidFill>
                <a:effectLst>
                  <a:outerShdw dist="125724" dir="18900000" algn="ctr" rotWithShape="0">
                    <a:srgbClr val="99FF33">
                      <a:alpha val="50000"/>
                    </a:srgbClr>
                  </a:outerShdw>
                </a:effectLst>
                <a:latin typeface="Comic Sans MS"/>
              </a:rPr>
              <a:t>Características</a:t>
            </a:r>
            <a:r>
              <a:rPr lang="es-CL" sz="2800" kern="10" spc="-280" dirty="0">
                <a:ln w="25400">
                  <a:solidFill>
                    <a:srgbClr val="00CC00"/>
                  </a:solidFill>
                  <a:round/>
                  <a:headEnd/>
                  <a:tailEnd/>
                </a:ln>
                <a:solidFill>
                  <a:srgbClr val="FFFF00"/>
                </a:solidFill>
                <a:effectLst>
                  <a:outerShdw dist="125724" dir="18900000" algn="ctr" rotWithShape="0">
                    <a:srgbClr val="99FF33">
                      <a:alpha val="50000"/>
                    </a:srgbClr>
                  </a:outerShdw>
                </a:effectLst>
                <a:latin typeface="Comic Sans MS"/>
              </a:rPr>
              <a:t>:</a:t>
            </a:r>
          </a:p>
        </p:txBody>
      </p:sp>
      <p:sp>
        <p:nvSpPr>
          <p:cNvPr id="12293" name="Text Box 5"/>
          <p:cNvSpPr txBox="1">
            <a:spLocks noChangeArrowheads="1"/>
          </p:cNvSpPr>
          <p:nvPr/>
        </p:nvSpPr>
        <p:spPr bwMode="auto">
          <a:xfrm rot="439391">
            <a:off x="395288" y="1196975"/>
            <a:ext cx="7777162" cy="5130800"/>
          </a:xfrm>
          <a:prstGeom prst="rect">
            <a:avLst/>
          </a:prstGeom>
          <a:noFill/>
          <a:ln w="9525">
            <a:solidFill>
              <a:srgbClr val="00CC00"/>
            </a:solidFill>
            <a:prstDash val="lgDash"/>
            <a:miter lim="800000"/>
            <a:headEnd/>
            <a:tailEnd/>
          </a:ln>
        </p:spPr>
        <p:txBody>
          <a:bodyPr>
            <a:spAutoFit/>
          </a:bodyPr>
          <a:lstStyle/>
          <a:p>
            <a:pPr>
              <a:spcBef>
                <a:spcPct val="50000"/>
              </a:spcBef>
              <a:buFont typeface="Arial" charset="0"/>
              <a:buChar char="☻"/>
            </a:pPr>
            <a:r>
              <a:rPr lang="es-ES" sz="2000">
                <a:solidFill>
                  <a:srgbClr val="339933"/>
                </a:solidFill>
                <a:latin typeface="Tahoma" pitchFamily="34" charset="0"/>
              </a:rPr>
              <a:t> </a:t>
            </a:r>
            <a:r>
              <a:rPr lang="es-ES" sz="2000">
                <a:latin typeface="Tahoma" pitchFamily="34" charset="0"/>
              </a:rPr>
              <a:t>Es un </a:t>
            </a:r>
            <a:r>
              <a:rPr lang="es-ES" sz="2000" b="1">
                <a:solidFill>
                  <a:srgbClr val="FFFF00"/>
                </a:solidFill>
                <a:latin typeface="Tahoma" pitchFamily="34" charset="0"/>
              </a:rPr>
              <a:t>contrato</a:t>
            </a:r>
            <a:r>
              <a:rPr lang="es-ES" sz="2000">
                <a:latin typeface="Tahoma" pitchFamily="34" charset="0"/>
              </a:rPr>
              <a:t>, por tal motivo requiere del acuerdo de quienes contraen el matrimonio y el cumplimiento de derechos y deberes.</a:t>
            </a:r>
          </a:p>
          <a:p>
            <a:pPr>
              <a:spcBef>
                <a:spcPct val="50000"/>
              </a:spcBef>
              <a:buFont typeface="Arial" charset="0"/>
              <a:buChar char="☻"/>
            </a:pPr>
            <a:r>
              <a:rPr lang="es-ES" sz="2000">
                <a:latin typeface="Tahoma" pitchFamily="34" charset="0"/>
              </a:rPr>
              <a:t> </a:t>
            </a:r>
            <a:r>
              <a:rPr lang="es-CL" sz="2000">
                <a:latin typeface="Tahoma" pitchFamily="34" charset="0"/>
              </a:rPr>
              <a:t>Es </a:t>
            </a:r>
            <a:r>
              <a:rPr lang="es-CL" sz="2000" b="1">
                <a:solidFill>
                  <a:srgbClr val="FFFF00"/>
                </a:solidFill>
                <a:latin typeface="Tahoma" pitchFamily="34" charset="0"/>
              </a:rPr>
              <a:t>solemne</a:t>
            </a:r>
            <a:r>
              <a:rPr lang="es-CL" sz="2000">
                <a:latin typeface="Tahoma" pitchFamily="34" charset="0"/>
              </a:rPr>
              <a:t>, se formaliza el acto del matrimonio en un documento y se realiza ante un oficial del Servicio de Registro Civil e Identificación.</a:t>
            </a:r>
            <a:r>
              <a:rPr lang="es-ES"/>
              <a:t> </a:t>
            </a:r>
          </a:p>
          <a:p>
            <a:pPr>
              <a:buFont typeface="Arial" charset="0"/>
              <a:buChar char="☻"/>
            </a:pPr>
            <a:r>
              <a:rPr lang="es-ES" sz="2000">
                <a:latin typeface="Tahoma" pitchFamily="34" charset="0"/>
              </a:rPr>
              <a:t> Se </a:t>
            </a:r>
            <a:r>
              <a:rPr lang="es-ES" sz="2000" b="1">
                <a:solidFill>
                  <a:srgbClr val="FFFF00"/>
                </a:solidFill>
                <a:latin typeface="Tahoma" pitchFamily="34" charset="0"/>
              </a:rPr>
              <a:t>efectúa entre un hombre y una mujer</a:t>
            </a:r>
            <a:r>
              <a:rPr lang="es-ES" sz="2000">
                <a:latin typeface="Tahoma" pitchFamily="34" charset="0"/>
              </a:rPr>
              <a:t>, en Chile no existe matrimonio entre homosexuales. Además el matrimonio ha de ser monogámico, es decir, no se permite que el esposo tenga más de una mujer (poligamia) ni que la mujer tenga más de un marido (poliandria). </a:t>
            </a:r>
          </a:p>
          <a:p>
            <a:pPr>
              <a:buFont typeface="Arial" charset="0"/>
              <a:buChar char="☻"/>
            </a:pPr>
            <a:r>
              <a:rPr lang="es-ES" sz="2000">
                <a:latin typeface="Tahoma" pitchFamily="34" charset="0"/>
              </a:rPr>
              <a:t>Es una </a:t>
            </a:r>
            <a:r>
              <a:rPr lang="es-ES" sz="2000" b="1">
                <a:solidFill>
                  <a:srgbClr val="FFFF00"/>
                </a:solidFill>
                <a:latin typeface="Tahoma" pitchFamily="34" charset="0"/>
              </a:rPr>
              <a:t>unión actual e indisoluble</a:t>
            </a:r>
            <a:r>
              <a:rPr lang="es-ES" sz="2000">
                <a:latin typeface="Tahoma" pitchFamily="34" charset="0"/>
              </a:rPr>
              <a:t>, rige desde el momento que se contrae y no es posible disolverlo, salvo las causales que establece la ley chilena .</a:t>
            </a:r>
            <a:endParaRPr lang="es-CL" sz="2000">
              <a:latin typeface="Tahoma" pitchFamily="34" charset="0"/>
            </a:endParaRPr>
          </a:p>
          <a:p>
            <a:pPr>
              <a:buFont typeface="Arial" charset="0"/>
              <a:buChar char="☻"/>
            </a:pPr>
            <a:r>
              <a:rPr lang="es-CL" sz="2000">
                <a:latin typeface="Tahoma" pitchFamily="34" charset="0"/>
              </a:rPr>
              <a:t>La </a:t>
            </a:r>
            <a:r>
              <a:rPr lang="es-CL" sz="2000" b="1">
                <a:solidFill>
                  <a:srgbClr val="FFFF00"/>
                </a:solidFill>
                <a:latin typeface="Tahoma" pitchFamily="34" charset="0"/>
              </a:rPr>
              <a:t>finalidad es vivir juntos y procrear</a:t>
            </a:r>
            <a:r>
              <a:rPr lang="es-CL" sz="2000">
                <a:solidFill>
                  <a:srgbClr val="FFFF00"/>
                </a:solidFill>
                <a:latin typeface="Tahoma" pitchFamily="34" charset="0"/>
              </a:rPr>
              <a:t> </a:t>
            </a:r>
            <a:r>
              <a:rPr lang="es-CL" sz="2000">
                <a:latin typeface="Tahoma" pitchFamily="34" charset="0"/>
              </a:rPr>
              <a:t>. Por tanto vivir bajo el mismo techo, asistirse uno al otro en las buenas y en las malas y tener hijos.</a:t>
            </a:r>
            <a:r>
              <a:rPr lang="es-CL"/>
              <a:t> </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800" decel="100000"/>
                                        <p:tgtEl>
                                          <p:spTgt spid="12292"/>
                                        </p:tgtEl>
                                      </p:cBhvr>
                                    </p:animEffect>
                                    <p:anim calcmode="lin" valueType="num">
                                      <p:cBhvr>
                                        <p:cTn id="8" dur="800" decel="100000" fill="hold"/>
                                        <p:tgtEl>
                                          <p:spTgt spid="12292"/>
                                        </p:tgtEl>
                                        <p:attrNameLst>
                                          <p:attrName>style.rotation</p:attrName>
                                        </p:attrNameLst>
                                      </p:cBhvr>
                                      <p:tavLst>
                                        <p:tav tm="0">
                                          <p:val>
                                            <p:fltVal val="-90"/>
                                          </p:val>
                                        </p:tav>
                                        <p:tav tm="100000">
                                          <p:val>
                                            <p:fltVal val="0"/>
                                          </p:val>
                                        </p:tav>
                                      </p:tavLst>
                                    </p:anim>
                                    <p:anim calcmode="lin" valueType="num">
                                      <p:cBhvr>
                                        <p:cTn id="9" dur="800" decel="100000" fill="hold"/>
                                        <p:tgtEl>
                                          <p:spTgt spid="12292"/>
                                        </p:tgtEl>
                                        <p:attrNameLst>
                                          <p:attrName>ppt_x</p:attrName>
                                        </p:attrNameLst>
                                      </p:cBhvr>
                                      <p:tavLst>
                                        <p:tav tm="0">
                                          <p:val>
                                            <p:strVal val="#ppt_x+0.4"/>
                                          </p:val>
                                        </p:tav>
                                        <p:tav tm="100000">
                                          <p:val>
                                            <p:strVal val="#ppt_x-0.05"/>
                                          </p:val>
                                        </p:tav>
                                      </p:tavLst>
                                    </p:anim>
                                    <p:anim calcmode="lin" valueType="num">
                                      <p:cBhvr>
                                        <p:cTn id="10" dur="800" decel="100000" fill="hold"/>
                                        <p:tgtEl>
                                          <p:spTgt spid="1229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p:cTn id="17" dur="1000" fill="hold"/>
                                        <p:tgtEl>
                                          <p:spTgt spid="12293"/>
                                        </p:tgtEl>
                                        <p:attrNameLst>
                                          <p:attrName>ppt_w</p:attrName>
                                        </p:attrNameLst>
                                      </p:cBhvr>
                                      <p:tavLst>
                                        <p:tav tm="0">
                                          <p:val>
                                            <p:fltVal val="0"/>
                                          </p:val>
                                        </p:tav>
                                        <p:tav tm="100000">
                                          <p:val>
                                            <p:strVal val="#ppt_w"/>
                                          </p:val>
                                        </p:tav>
                                      </p:tavLst>
                                    </p:anim>
                                    <p:anim calcmode="lin" valueType="num">
                                      <p:cBhvr>
                                        <p:cTn id="18" dur="1000" fill="hold"/>
                                        <p:tgtEl>
                                          <p:spTgt spid="12293"/>
                                        </p:tgtEl>
                                        <p:attrNameLst>
                                          <p:attrName>ppt_h</p:attrName>
                                        </p:attrNameLst>
                                      </p:cBhvr>
                                      <p:tavLst>
                                        <p:tav tm="0">
                                          <p:val>
                                            <p:fltVal val="0"/>
                                          </p:val>
                                        </p:tav>
                                        <p:tav tm="100000">
                                          <p:val>
                                            <p:strVal val="#ppt_h"/>
                                          </p:val>
                                        </p:tav>
                                      </p:tavLst>
                                    </p:anim>
                                    <p:anim calcmode="lin" valueType="num">
                                      <p:cBhvr>
                                        <p:cTn id="19" dur="1000" fill="hold"/>
                                        <p:tgtEl>
                                          <p:spTgt spid="1229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2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Conexión con la clase anterior</a:t>
            </a:r>
            <a:endParaRPr lang="es-CL" dirty="0"/>
          </a:p>
        </p:txBody>
      </p:sp>
      <p:sp>
        <p:nvSpPr>
          <p:cNvPr id="3" name="2 Marcador de contenido"/>
          <p:cNvSpPr>
            <a:spLocks noGrp="1"/>
          </p:cNvSpPr>
          <p:nvPr>
            <p:ph idx="1"/>
          </p:nvPr>
        </p:nvSpPr>
        <p:spPr/>
        <p:txBody>
          <a:bodyPr>
            <a:normAutofit lnSpcReduction="10000"/>
          </a:bodyPr>
          <a:lstStyle/>
          <a:p>
            <a:pPr marL="420624" indent="-384048" fontAlgn="auto">
              <a:spcAft>
                <a:spcPts val="0"/>
              </a:spcAft>
              <a:buFont typeface="Wingdings 2"/>
              <a:buChar char=""/>
              <a:defRPr/>
            </a:pPr>
            <a:endParaRPr lang="es-CL" dirty="0" smtClean="0"/>
          </a:p>
          <a:p>
            <a:pPr marL="420624" indent="-384048" fontAlgn="auto">
              <a:spcAft>
                <a:spcPts val="0"/>
              </a:spcAft>
              <a:buFont typeface="Wingdings 2"/>
              <a:buChar char=""/>
              <a:defRPr/>
            </a:pPr>
            <a:r>
              <a:rPr lang="es-CL" dirty="0" smtClean="0"/>
              <a:t> En la sesión anterior revisamos el concepto de autorrealización humana y mencionamos que por la condición social del hombre, ésta es posible gracias a la sociedad, es decir a las otras personas. En esta clase se presentará la más importante institución que ayuda al proceso de autorrealización: </a:t>
            </a:r>
            <a:r>
              <a:rPr lang="es-CL" dirty="0" smtClean="0">
                <a:solidFill>
                  <a:srgbClr val="FFC000"/>
                </a:solidFill>
              </a:rPr>
              <a:t>La Familia. </a:t>
            </a:r>
            <a:endParaRPr lang="es-CL"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pPr fontAlgn="auto">
              <a:spcAft>
                <a:spcPts val="0"/>
              </a:spcAft>
              <a:defRPr/>
            </a:pPr>
            <a:r>
              <a:rPr lang="es-ES" dirty="0" smtClean="0"/>
              <a:t>El origen de la familia</a:t>
            </a:r>
            <a:endParaRPr lang="es-CL" dirty="0"/>
          </a:p>
        </p:txBody>
      </p:sp>
      <p:sp>
        <p:nvSpPr>
          <p:cNvPr id="47106" name="6 Marcador de texto"/>
          <p:cNvSpPr>
            <a:spLocks noGrp="1"/>
          </p:cNvSpPr>
          <p:nvPr>
            <p:ph type="body" idx="1"/>
          </p:nvPr>
        </p:nvSpPr>
        <p:spPr>
          <a:xfrm>
            <a:off x="685800" y="2486025"/>
            <a:ext cx="6629400" cy="1066800"/>
          </a:xfrm>
        </p:spPr>
        <p:txBody>
          <a:bodyPr/>
          <a:lstStyle/>
          <a:p>
            <a:r>
              <a:rPr lang="es-ES" sz="2400" smtClean="0"/>
              <a:t>Conocimiento 3</a:t>
            </a:r>
            <a:endParaRPr lang="es-CL"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es-ES" dirty="0" smtClean="0"/>
              <a:t>Su origen: </a:t>
            </a:r>
            <a:r>
              <a:rPr lang="es-ES" i="1" dirty="0" smtClean="0">
                <a:solidFill>
                  <a:schemeClr val="accent1">
                    <a:lumMod val="75000"/>
                  </a:schemeClr>
                </a:solidFill>
              </a:rPr>
              <a:t>el amor conyugal</a:t>
            </a:r>
            <a:endParaRPr lang="es-CL" dirty="0"/>
          </a:p>
        </p:txBody>
      </p:sp>
      <p:sp>
        <p:nvSpPr>
          <p:cNvPr id="9" name="8 Marcador de contenido"/>
          <p:cNvSpPr>
            <a:spLocks noGrp="1"/>
          </p:cNvSpPr>
          <p:nvPr>
            <p:ph sz="quarter" idx="13"/>
          </p:nvPr>
        </p:nvSpPr>
        <p:spPr>
          <a:xfrm>
            <a:off x="1143000" y="731838"/>
            <a:ext cx="6400800" cy="3475037"/>
          </a:xfrm>
        </p:spPr>
        <p:txBody>
          <a:bodyPr rtlCol="0">
            <a:normAutofit fontScale="92500"/>
          </a:bodyPr>
          <a:lstStyle/>
          <a:p>
            <a:pPr indent="-182880" fontAlgn="auto">
              <a:buClr>
                <a:schemeClr val="accent6">
                  <a:lumMod val="75000"/>
                </a:schemeClr>
              </a:buClr>
              <a:defRPr/>
            </a:pPr>
            <a:r>
              <a:rPr lang="es-ES" sz="4000" dirty="0" smtClean="0">
                <a:solidFill>
                  <a:schemeClr val="tx1">
                    <a:lumMod val="75000"/>
                    <a:lumOff val="25000"/>
                  </a:schemeClr>
                </a:solidFill>
              </a:rPr>
              <a:t>Etapas del amor conyugal:</a:t>
            </a:r>
          </a:p>
          <a:p>
            <a:pPr indent="-182880" fontAlgn="auto">
              <a:buClr>
                <a:schemeClr val="accent6">
                  <a:lumMod val="75000"/>
                </a:schemeClr>
              </a:buClr>
              <a:defRPr/>
            </a:pPr>
            <a:endParaRPr lang="es-ES" sz="3200" dirty="0" smtClean="0">
              <a:solidFill>
                <a:schemeClr val="tx1">
                  <a:lumMod val="75000"/>
                  <a:lumOff val="25000"/>
                </a:schemeClr>
              </a:solidFill>
            </a:endParaRPr>
          </a:p>
          <a:p>
            <a:pPr indent="-182880" fontAlgn="auto">
              <a:buClr>
                <a:schemeClr val="accent6">
                  <a:lumMod val="75000"/>
                </a:schemeClr>
              </a:buClr>
              <a:defRPr/>
            </a:pPr>
            <a:r>
              <a:rPr lang="es-CL" sz="3200" b="1" i="1" dirty="0" smtClean="0">
                <a:solidFill>
                  <a:schemeClr val="tx1">
                    <a:lumMod val="75000"/>
                    <a:lumOff val="25000"/>
                  </a:schemeClr>
                </a:solidFill>
              </a:rPr>
              <a:t>La conmoción </a:t>
            </a:r>
          </a:p>
          <a:p>
            <a:pPr indent="-182880" fontAlgn="auto">
              <a:buClr>
                <a:schemeClr val="accent6">
                  <a:lumMod val="75000"/>
                </a:schemeClr>
              </a:buClr>
              <a:defRPr/>
            </a:pPr>
            <a:r>
              <a:rPr lang="es-ES" sz="3200" b="1" i="1" dirty="0" smtClean="0">
                <a:solidFill>
                  <a:schemeClr val="tx1">
                    <a:lumMod val="75000"/>
                    <a:lumOff val="25000"/>
                  </a:schemeClr>
                </a:solidFill>
              </a:rPr>
              <a:t>Alegría o “pololeo”</a:t>
            </a:r>
          </a:p>
          <a:p>
            <a:pPr indent="-182880" fontAlgn="auto">
              <a:buClr>
                <a:schemeClr val="accent6">
                  <a:lumMod val="75000"/>
                </a:schemeClr>
              </a:buClr>
              <a:defRPr/>
            </a:pPr>
            <a:r>
              <a:rPr lang="es-ES" sz="3200" b="1" i="1" dirty="0" smtClean="0">
                <a:solidFill>
                  <a:schemeClr val="tx1">
                    <a:lumMod val="75000"/>
                    <a:lumOff val="25000"/>
                  </a:schemeClr>
                </a:solidFill>
              </a:rPr>
              <a:t>Amor conyugal</a:t>
            </a:r>
            <a:endParaRPr lang="es-ES" sz="3200" i="1" dirty="0" smtClean="0">
              <a:solidFill>
                <a:schemeClr val="tx1">
                  <a:lumMod val="75000"/>
                  <a:lumOff val="25000"/>
                </a:schemeClr>
              </a:solidFill>
            </a:endParaRPr>
          </a:p>
          <a:p>
            <a:pPr indent="-182880" fontAlgn="auto">
              <a:buClr>
                <a:schemeClr val="accent6">
                  <a:lumMod val="75000"/>
                </a:schemeClr>
              </a:buClr>
              <a:defRPr/>
            </a:pPr>
            <a:endParaRPr lang="es-CL" dirty="0">
              <a:solidFill>
                <a:schemeClr val="tx1">
                  <a:lumMod val="75000"/>
                  <a:lumOff val="25000"/>
                </a:schemeClr>
              </a:solidFill>
            </a:endParaRPr>
          </a:p>
        </p:txBody>
      </p:sp>
      <p:pic>
        <p:nvPicPr>
          <p:cNvPr id="10" name="9 Imagen" descr="anillos-fondo.jpg"/>
          <p:cNvPicPr>
            <a:picLocks noChangeAspect="1"/>
          </p:cNvPicPr>
          <p:nvPr/>
        </p:nvPicPr>
        <p:blipFill>
          <a:blip r:embed="rId2">
            <a:lum bright="30000"/>
          </a:blip>
          <a:stretch>
            <a:fillRect/>
          </a:stretch>
        </p:blipFill>
        <p:spPr>
          <a:xfrm>
            <a:off x="0" y="4693908"/>
            <a:ext cx="2928926" cy="2191934"/>
          </a:xfrm>
          <a:prstGeom prst="rect">
            <a:avLst/>
          </a:prstGeom>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611188" y="333375"/>
            <a:ext cx="5184775" cy="255428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s-ES" sz="3200" b="1" dirty="0">
                <a:effectLst>
                  <a:outerShdw blurRad="38100" dist="38100" dir="2700000" algn="tl">
                    <a:srgbClr val="000000"/>
                  </a:outerShdw>
                </a:effectLst>
                <a:latin typeface="+mn-lt"/>
              </a:rPr>
              <a:t>La familia se origina en  el amor conyugal, que es una tendencia natural de un varón a unirse con una mujer  </a:t>
            </a:r>
          </a:p>
        </p:txBody>
      </p:sp>
      <p:sp>
        <p:nvSpPr>
          <p:cNvPr id="7174" name="Text Box 6"/>
          <p:cNvSpPr txBox="1">
            <a:spLocks noChangeArrowheads="1"/>
          </p:cNvSpPr>
          <p:nvPr/>
        </p:nvSpPr>
        <p:spPr bwMode="auto">
          <a:xfrm>
            <a:off x="428625" y="4395788"/>
            <a:ext cx="8001000" cy="2462212"/>
          </a:xfrm>
          <a:prstGeom prst="rect">
            <a:avLst/>
          </a:prstGeom>
          <a:noFill/>
          <a:ln w="9525">
            <a:noFill/>
            <a:miter lim="800000"/>
            <a:headEnd/>
            <a:tailEnd/>
          </a:ln>
          <a:effectLst/>
        </p:spPr>
        <p:txBody>
          <a:bodyPr>
            <a:spAutoFit/>
          </a:bodyPr>
          <a:lstStyle/>
          <a:p>
            <a:pPr fontAlgn="auto">
              <a:spcBef>
                <a:spcPts val="0"/>
              </a:spcBef>
              <a:spcAft>
                <a:spcPts val="0"/>
              </a:spcAft>
              <a:defRPr/>
            </a:pPr>
            <a:r>
              <a:rPr lang="es-ES" sz="2800" b="1" i="1" dirty="0">
                <a:solidFill>
                  <a:srgbClr val="FFC000"/>
                </a:solidFill>
                <a:effectLst>
                  <a:outerShdw blurRad="38100" dist="38100" dir="2700000" algn="tl">
                    <a:srgbClr val="000000"/>
                  </a:outerShdw>
                </a:effectLst>
                <a:latin typeface="+mn-lt"/>
              </a:rPr>
              <a:t>Esta tendencia unitiva se materializa en un vínculo que contraen un hombre y una mujer y que se constituyen en los fundadores de una nueva familia.</a:t>
            </a:r>
          </a:p>
          <a:p>
            <a:pPr fontAlgn="auto">
              <a:spcBef>
                <a:spcPct val="50000"/>
              </a:spcBef>
              <a:spcAft>
                <a:spcPts val="0"/>
              </a:spcAft>
              <a:defRPr/>
            </a:pPr>
            <a:endParaRPr lang="es-ES" sz="2800" b="1" i="1" dirty="0">
              <a:solidFill>
                <a:srgbClr val="008000"/>
              </a:solidFill>
              <a:effectLst>
                <a:outerShdw blurRad="38100" dist="38100" dir="2700000" algn="tl">
                  <a:srgbClr val="000000"/>
                </a:outerShdw>
              </a:effectLst>
              <a:latin typeface="+mn-lt"/>
            </a:endParaRPr>
          </a:p>
        </p:txBody>
      </p:sp>
      <p:sp>
        <p:nvSpPr>
          <p:cNvPr id="49155" name="AutoShape 7"/>
          <p:cNvSpPr>
            <a:spLocks noChangeArrowheads="1"/>
          </p:cNvSpPr>
          <p:nvPr/>
        </p:nvSpPr>
        <p:spPr bwMode="auto">
          <a:xfrm>
            <a:off x="2928938" y="3143250"/>
            <a:ext cx="576262" cy="857250"/>
          </a:xfrm>
          <a:prstGeom prst="downArrow">
            <a:avLst>
              <a:gd name="adj1" fmla="val 50000"/>
              <a:gd name="adj2" fmla="val 28099"/>
            </a:avLst>
          </a:prstGeom>
          <a:solidFill>
            <a:schemeClr val="accent1"/>
          </a:solidFill>
          <a:ln w="9525">
            <a:solidFill>
              <a:schemeClr val="tx1"/>
            </a:solidFill>
            <a:miter lim="800000"/>
            <a:headEnd/>
            <a:tailEnd/>
          </a:ln>
        </p:spPr>
        <p:txBody>
          <a:bodyPr wrap="none" anchor="ctr"/>
          <a:lstStyle/>
          <a:p>
            <a:endParaRPr lang="es-ES">
              <a:latin typeface="Trebuchet MS" pitchFamily="34" charset="0"/>
            </a:endParaRPr>
          </a:p>
        </p:txBody>
      </p:sp>
      <p:pic>
        <p:nvPicPr>
          <p:cNvPr id="49156" name="Picture 9" descr="padres"/>
          <p:cNvPicPr>
            <a:picLocks noChangeAspect="1" noChangeArrowheads="1"/>
          </p:cNvPicPr>
          <p:nvPr/>
        </p:nvPicPr>
        <p:blipFill>
          <a:blip r:embed="rId2"/>
          <a:srcRect/>
          <a:stretch>
            <a:fillRect/>
          </a:stretch>
        </p:blipFill>
        <p:spPr bwMode="auto">
          <a:xfrm>
            <a:off x="5715000" y="1000125"/>
            <a:ext cx="3241675"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1" descr="anillos_de_matrimonio"/>
          <p:cNvPicPr>
            <a:picLocks noChangeAspect="1" noChangeArrowheads="1"/>
          </p:cNvPicPr>
          <p:nvPr/>
        </p:nvPicPr>
        <p:blipFill>
          <a:blip r:embed="rId2"/>
          <a:srcRect/>
          <a:stretch>
            <a:fillRect/>
          </a:stretch>
        </p:blipFill>
        <p:spPr bwMode="auto">
          <a:xfrm>
            <a:off x="2987675" y="2133600"/>
            <a:ext cx="3324225" cy="3352800"/>
          </a:xfrm>
          <a:prstGeom prst="rect">
            <a:avLst/>
          </a:prstGeom>
          <a:noFill/>
          <a:ln w="9525">
            <a:noFill/>
            <a:miter lim="800000"/>
            <a:headEnd/>
            <a:tailEnd/>
          </a:ln>
        </p:spPr>
      </p:pic>
      <p:pic>
        <p:nvPicPr>
          <p:cNvPr id="50178" name="Picture 9" descr="nj-matrimonio-2-a"/>
          <p:cNvPicPr>
            <a:picLocks noChangeAspect="1" noChangeArrowheads="1"/>
          </p:cNvPicPr>
          <p:nvPr/>
        </p:nvPicPr>
        <p:blipFill>
          <a:blip r:embed="rId3"/>
          <a:srcRect/>
          <a:stretch>
            <a:fillRect/>
          </a:stretch>
        </p:blipFill>
        <p:spPr bwMode="auto">
          <a:xfrm>
            <a:off x="6084888" y="2781300"/>
            <a:ext cx="2724150" cy="3810000"/>
          </a:xfrm>
          <a:prstGeom prst="rect">
            <a:avLst/>
          </a:prstGeom>
          <a:noFill/>
          <a:ln w="9525">
            <a:noFill/>
            <a:miter lim="800000"/>
            <a:headEnd/>
            <a:tailEnd/>
          </a:ln>
        </p:spPr>
      </p:pic>
      <p:pic>
        <p:nvPicPr>
          <p:cNvPr id="50179" name="Picture 13" descr="jupa22"/>
          <p:cNvPicPr>
            <a:picLocks noChangeAspect="1" noChangeArrowheads="1"/>
          </p:cNvPicPr>
          <p:nvPr/>
        </p:nvPicPr>
        <p:blipFill>
          <a:blip r:embed="rId4"/>
          <a:srcRect/>
          <a:stretch>
            <a:fillRect/>
          </a:stretch>
        </p:blipFill>
        <p:spPr bwMode="auto">
          <a:xfrm>
            <a:off x="395288" y="620713"/>
            <a:ext cx="29210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auto">
              <a:spcAft>
                <a:spcPts val="0"/>
              </a:spcAft>
              <a:defRPr/>
            </a:pPr>
            <a:r>
              <a:rPr lang="es-ES" dirty="0" smtClean="0"/>
              <a:t>El matrimonio</a:t>
            </a:r>
            <a:endParaRPr lang="es-CL" dirty="0"/>
          </a:p>
        </p:txBody>
      </p:sp>
      <p:sp>
        <p:nvSpPr>
          <p:cNvPr id="51202" name="2 Marcador de texto"/>
          <p:cNvSpPr>
            <a:spLocks noGrp="1"/>
          </p:cNvSpPr>
          <p:nvPr>
            <p:ph type="body" idx="1"/>
          </p:nvPr>
        </p:nvSpPr>
        <p:spPr>
          <a:xfrm>
            <a:off x="685800" y="2486025"/>
            <a:ext cx="6629400" cy="1066800"/>
          </a:xfrm>
        </p:spPr>
        <p:txBody>
          <a:bodyPr/>
          <a:lstStyle/>
          <a:p>
            <a:r>
              <a:rPr lang="es-ES" sz="2400" smtClean="0"/>
              <a:t>Conocimiento 4</a:t>
            </a:r>
            <a:endParaRPr lang="es-CL"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posición de imagen" descr="Casomai---04.jpg"/>
          <p:cNvPicPr>
            <a:picLocks noGrp="1" noChangeAspect="1"/>
          </p:cNvPicPr>
          <p:nvPr>
            <p:ph type="pic" idx="1"/>
          </p:nvPr>
        </p:nvPicPr>
        <p:blipFill>
          <a:blip r:embed="rId2"/>
          <a:srcRect l="5265" r="5265"/>
          <a:stretch>
            <a:fillRect/>
          </a:stretch>
        </p:blipFill>
        <p:spPr/>
      </p:pic>
      <p:sp>
        <p:nvSpPr>
          <p:cNvPr id="6" name="5 Marcador de texto"/>
          <p:cNvSpPr>
            <a:spLocks noGrp="1"/>
          </p:cNvSpPr>
          <p:nvPr>
            <p:ph type="body" sz="half" idx="2"/>
          </p:nvPr>
        </p:nvSpPr>
        <p:spPr>
          <a:xfrm>
            <a:off x="877888" y="642938"/>
            <a:ext cx="3694112" cy="5000625"/>
          </a:xfrm>
        </p:spPr>
        <p:txBody>
          <a:bodyPr/>
          <a:lstStyle/>
          <a:p>
            <a:pPr marL="182563" indent="-182563"/>
            <a:r>
              <a:rPr lang="es-ES" sz="2800" b="1" smtClean="0">
                <a:latin typeface="Bradley Hand ITC" pitchFamily="66" charset="0"/>
                <a:cs typeface="Arial" charset="0"/>
              </a:rPr>
              <a:t>El matrimonio es un equilibrio continuamente precario sobre una superficie engañosa donde sólo una gran confianza en el otro y un entrenamiento tenaz pueden garantizar resultados concretos día tras día. </a:t>
            </a:r>
            <a:endParaRPr lang="es-CL" sz="2800" b="1" smtClean="0">
              <a:latin typeface="Bradley Hand ITC" pitchFamily="66" charset="0"/>
              <a:cs typeface="Arial" charset="0"/>
            </a:endParaRPr>
          </a:p>
          <a:p>
            <a:pPr marL="182563" indent="-182563"/>
            <a:endParaRPr lang="es-CL" smtClean="0">
              <a:latin typeface="Bradley Hand ITC" pitchFamily="66" charset="0"/>
            </a:endParaRPr>
          </a:p>
        </p:txBody>
      </p:sp>
      <p:sp>
        <p:nvSpPr>
          <p:cNvPr id="4" name="3 Título"/>
          <p:cNvSpPr>
            <a:spLocks noGrp="1"/>
          </p:cNvSpPr>
          <p:nvPr>
            <p:ph type="title"/>
          </p:nvPr>
        </p:nvSpPr>
        <p:spPr>
          <a:xfrm>
            <a:off x="2071670" y="5429264"/>
            <a:ext cx="6383538" cy="1143000"/>
          </a:xfrm>
        </p:spPr>
        <p:txBody>
          <a:bodyPr/>
          <a:lstStyle/>
          <a:p>
            <a:pPr marL="320040" indent="-320040" algn="r" fontAlgn="auto">
              <a:spcAft>
                <a:spcPts val="0"/>
              </a:spcAft>
              <a:buClr>
                <a:schemeClr val="accent6">
                  <a:lumMod val="75000"/>
                </a:schemeClr>
              </a:buClr>
              <a:defRPr/>
            </a:pPr>
            <a:r>
              <a:rPr lang="es-ES" dirty="0" smtClean="0"/>
              <a:t>El matrimonio</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714375" y="571500"/>
            <a:ext cx="3857625" cy="5214938"/>
          </a:xfrm>
        </p:spPr>
        <p:txBody>
          <a:bodyPr rtlCol="0">
            <a:normAutofit fontScale="92500"/>
          </a:bodyPr>
          <a:lstStyle/>
          <a:p>
            <a:pPr algn="ctr" fontAlgn="auto">
              <a:buClr>
                <a:schemeClr val="accent6">
                  <a:lumMod val="75000"/>
                </a:schemeClr>
              </a:buClr>
              <a:defRPr/>
            </a:pPr>
            <a:r>
              <a:rPr lang="es-ES" sz="2800" b="1" dirty="0" smtClean="0">
                <a:solidFill>
                  <a:schemeClr val="tx1"/>
                </a:solidFill>
                <a:latin typeface="Bradley Hand ITC" pitchFamily="66" charset="0"/>
                <a:cs typeface="Tahoma" pitchFamily="34" charset="0"/>
              </a:rPr>
              <a:t>Decía San Agustín, que dos son las cosas más feas que le pueden pasar a un ser humano: </a:t>
            </a:r>
          </a:p>
          <a:p>
            <a:pPr algn="ctr" fontAlgn="auto">
              <a:buClr>
                <a:schemeClr val="accent6">
                  <a:lumMod val="75000"/>
                </a:schemeClr>
              </a:buClr>
              <a:defRPr/>
            </a:pPr>
            <a:endParaRPr lang="es-ES" sz="2800" b="1" dirty="0" smtClean="0">
              <a:solidFill>
                <a:schemeClr val="tx1"/>
              </a:solidFill>
              <a:latin typeface="Bradley Hand ITC" pitchFamily="66" charset="0"/>
              <a:cs typeface="Tahoma" pitchFamily="34" charset="0"/>
            </a:endParaRPr>
          </a:p>
          <a:p>
            <a:pPr algn="ctr" fontAlgn="auto">
              <a:buClr>
                <a:schemeClr val="accent6">
                  <a:lumMod val="75000"/>
                </a:schemeClr>
              </a:buClr>
              <a:defRPr/>
            </a:pPr>
            <a:r>
              <a:rPr lang="es-ES" sz="2800" b="1" dirty="0" smtClean="0">
                <a:solidFill>
                  <a:schemeClr val="tx1"/>
                </a:solidFill>
                <a:latin typeface="Bradley Hand ITC" pitchFamily="66" charset="0"/>
                <a:cs typeface="Tahoma" pitchFamily="34" charset="0"/>
              </a:rPr>
              <a:t>La primera es llevar una</a:t>
            </a:r>
            <a:r>
              <a:rPr lang="es-ES" sz="2800" dirty="0" smtClean="0">
                <a:solidFill>
                  <a:schemeClr val="tx1"/>
                </a:solidFill>
                <a:latin typeface="Bradley Hand ITC" pitchFamily="66" charset="0"/>
                <a:cs typeface="Tahoma" pitchFamily="34" charset="0"/>
              </a:rPr>
              <a:t> </a:t>
            </a:r>
            <a:r>
              <a:rPr lang="es-ES" sz="2800" b="1" dirty="0" smtClean="0">
                <a:solidFill>
                  <a:srgbClr val="FFC000"/>
                </a:solidFill>
                <a:latin typeface="Bradley Hand ITC" pitchFamily="66" charset="0"/>
                <a:cs typeface="Tahoma" pitchFamily="34" charset="0"/>
              </a:rPr>
              <a:t>vida sin esperanza; </a:t>
            </a:r>
          </a:p>
          <a:p>
            <a:pPr algn="ctr" fontAlgn="auto">
              <a:buClr>
                <a:schemeClr val="accent6">
                  <a:lumMod val="75000"/>
                </a:schemeClr>
              </a:buClr>
              <a:buFont typeface="Arial" pitchFamily="34" charset="0"/>
              <a:buChar char="•"/>
              <a:defRPr/>
            </a:pPr>
            <a:endParaRPr lang="es-ES" sz="2800" dirty="0" smtClean="0">
              <a:solidFill>
                <a:schemeClr val="tx1"/>
              </a:solidFill>
              <a:latin typeface="Bradley Hand ITC" pitchFamily="66" charset="0"/>
              <a:cs typeface="Tahoma" pitchFamily="34" charset="0"/>
            </a:endParaRPr>
          </a:p>
          <a:p>
            <a:pPr algn="ctr" fontAlgn="auto">
              <a:buClr>
                <a:schemeClr val="accent6">
                  <a:lumMod val="75000"/>
                </a:schemeClr>
              </a:buClr>
              <a:defRPr/>
            </a:pPr>
            <a:r>
              <a:rPr lang="es-ES" sz="2800" b="1" dirty="0" smtClean="0">
                <a:solidFill>
                  <a:schemeClr val="tx1"/>
                </a:solidFill>
                <a:latin typeface="Bradley Hand ITC" pitchFamily="66" charset="0"/>
                <a:cs typeface="Tahoma" pitchFamily="34" charset="0"/>
              </a:rPr>
              <a:t>y la segunda, es creer en </a:t>
            </a:r>
            <a:r>
              <a:rPr lang="es-ES" sz="2800" b="1" dirty="0" smtClean="0">
                <a:solidFill>
                  <a:srgbClr val="FFC000"/>
                </a:solidFill>
                <a:latin typeface="Bradley Hand ITC" pitchFamily="66" charset="0"/>
                <a:cs typeface="Tahoma" pitchFamily="34" charset="0"/>
              </a:rPr>
              <a:t>una esperanza sin fundamento</a:t>
            </a:r>
            <a:endParaRPr lang="es-CL" sz="2800" dirty="0">
              <a:solidFill>
                <a:srgbClr val="FFC000"/>
              </a:solidFill>
              <a:latin typeface="Bradley Hand ITC" pitchFamily="66" charset="0"/>
            </a:endParaRPr>
          </a:p>
        </p:txBody>
      </p:sp>
      <p:sp>
        <p:nvSpPr>
          <p:cNvPr id="4" name="3 Título"/>
          <p:cNvSpPr>
            <a:spLocks noGrp="1"/>
          </p:cNvSpPr>
          <p:nvPr>
            <p:ph type="title"/>
          </p:nvPr>
        </p:nvSpPr>
        <p:spPr>
          <a:xfrm>
            <a:off x="2000232" y="5357826"/>
            <a:ext cx="6383538" cy="1143000"/>
          </a:xfrm>
        </p:spPr>
        <p:txBody>
          <a:bodyPr/>
          <a:lstStyle/>
          <a:p>
            <a:pPr marL="320040" indent="-320040" algn="r" fontAlgn="auto">
              <a:spcAft>
                <a:spcPts val="0"/>
              </a:spcAft>
              <a:buClr>
                <a:schemeClr val="accent6">
                  <a:lumMod val="75000"/>
                </a:schemeClr>
              </a:buClr>
              <a:defRPr/>
            </a:pPr>
            <a:r>
              <a:rPr lang="es-ES" dirty="0" smtClean="0"/>
              <a:t>El matrimonio</a:t>
            </a:r>
            <a:endParaRPr lang="es-CL" dirty="0"/>
          </a:p>
        </p:txBody>
      </p:sp>
      <p:pic>
        <p:nvPicPr>
          <p:cNvPr id="8" name="7 Marcador de posición de imagen" descr="Casomai4.jpg"/>
          <p:cNvPicPr>
            <a:picLocks noGrp="1" noChangeAspect="1"/>
          </p:cNvPicPr>
          <p:nvPr>
            <p:ph type="pic" idx="1"/>
          </p:nvPr>
        </p:nvPicPr>
        <p:blipFill>
          <a:blip r:embed="rId2"/>
          <a:srcRect l="569" r="569"/>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Marcador de texto"/>
          <p:cNvSpPr>
            <a:spLocks noGrp="1"/>
          </p:cNvSpPr>
          <p:nvPr>
            <p:ph type="body" sz="half" idx="2"/>
          </p:nvPr>
        </p:nvSpPr>
        <p:spPr>
          <a:xfrm>
            <a:off x="877888" y="714375"/>
            <a:ext cx="3694112" cy="3929063"/>
          </a:xfrm>
        </p:spPr>
        <p:txBody>
          <a:bodyPr/>
          <a:lstStyle/>
          <a:p>
            <a:pPr marL="182563" indent="-182563"/>
            <a:r>
              <a:rPr lang="es-ES_tradnl" sz="2800" smtClean="0">
                <a:cs typeface="Arial" charset="0"/>
              </a:rPr>
              <a:t>Los frutos no se alimentan, se alimenta el árbol. </a:t>
            </a:r>
          </a:p>
          <a:p>
            <a:pPr marL="182563" indent="-182563"/>
            <a:endParaRPr lang="es-ES_tradnl" sz="2800" smtClean="0">
              <a:cs typeface="Arial" charset="0"/>
            </a:endParaRPr>
          </a:p>
          <a:p>
            <a:pPr marL="182563" indent="-182563"/>
            <a:r>
              <a:rPr lang="es-ES_tradnl" sz="2800" smtClean="0">
                <a:cs typeface="Arial" charset="0"/>
              </a:rPr>
              <a:t>Un árbol fuerte y sano da frutos buenos</a:t>
            </a:r>
            <a:endParaRPr lang="es-CL" sz="2800" smtClean="0"/>
          </a:p>
          <a:p>
            <a:pPr marL="182563" indent="-182563"/>
            <a:endParaRPr lang="es-CL" sz="2400" smtClean="0"/>
          </a:p>
        </p:txBody>
      </p:sp>
      <p:sp>
        <p:nvSpPr>
          <p:cNvPr id="4" name="3 Título"/>
          <p:cNvSpPr>
            <a:spLocks noGrp="1"/>
          </p:cNvSpPr>
          <p:nvPr>
            <p:ph type="title"/>
          </p:nvPr>
        </p:nvSpPr>
        <p:spPr>
          <a:xfrm>
            <a:off x="1785918" y="5286388"/>
            <a:ext cx="6383538" cy="1143000"/>
          </a:xfrm>
        </p:spPr>
        <p:txBody>
          <a:bodyPr>
            <a:normAutofit fontScale="90000"/>
          </a:bodyPr>
          <a:lstStyle/>
          <a:p>
            <a:pPr marL="320040" indent="-320040" fontAlgn="auto">
              <a:spcAft>
                <a:spcPts val="0"/>
              </a:spcAft>
              <a:buClr>
                <a:schemeClr val="accent6">
                  <a:lumMod val="75000"/>
                </a:schemeClr>
              </a:buClr>
              <a:defRPr/>
            </a:pPr>
            <a:r>
              <a:rPr lang="es-ES" dirty="0" smtClean="0"/>
              <a:t>La importancia del compromiso</a:t>
            </a:r>
            <a:endParaRPr lang="es-CL" dirty="0"/>
          </a:p>
        </p:txBody>
      </p:sp>
      <p:pic>
        <p:nvPicPr>
          <p:cNvPr id="5" name="12 Marcador de posición de imagen" descr="comprometete2grande.jpg"/>
          <p:cNvPicPr>
            <a:picLocks noGrp="1" noChangeAspect="1"/>
          </p:cNvPicPr>
          <p:nvPr>
            <p:ph type="pic" idx="1"/>
          </p:nvPr>
        </p:nvPicPr>
        <p:blipFill>
          <a:blip r:embed="rId2"/>
          <a:srcRect l="2305" r="2305"/>
          <a:stretch>
            <a:fillRect/>
          </a:stretch>
        </p:blipFill>
        <p:spPr>
          <a:prstGeom prst="rect">
            <a:avLst/>
          </a:prstGeom>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Marcador de posición de imagen" descr="padres-e-hijos.jpg"/>
          <p:cNvPicPr>
            <a:picLocks noGrp="1" noChangeAspect="1"/>
          </p:cNvPicPr>
          <p:nvPr>
            <p:ph type="pic" idx="1"/>
          </p:nvPr>
        </p:nvPicPr>
        <p:blipFill>
          <a:blip r:embed="rId2"/>
          <a:srcRect t="22347" b="22347"/>
          <a:stretch>
            <a:fillRect/>
          </a:stretch>
        </p:blipFill>
        <p:spPr>
          <a:prstGeom prst="rect">
            <a:avLst/>
          </a:prstGeom>
        </p:spPr>
      </p:pic>
      <p:sp>
        <p:nvSpPr>
          <p:cNvPr id="7" name="6 Marcador de texto"/>
          <p:cNvSpPr>
            <a:spLocks noGrp="1"/>
          </p:cNvSpPr>
          <p:nvPr>
            <p:ph type="body" sz="half" idx="2"/>
          </p:nvPr>
        </p:nvSpPr>
        <p:spPr>
          <a:xfrm>
            <a:off x="877888" y="642938"/>
            <a:ext cx="3694112" cy="4429125"/>
          </a:xfrm>
        </p:spPr>
        <p:txBody>
          <a:bodyPr/>
          <a:lstStyle/>
          <a:p>
            <a:pPr marL="182563" indent="-182563"/>
            <a:r>
              <a:rPr lang="es-ES_tradnl" sz="2400" smtClean="0">
                <a:cs typeface="Arial" charset="0"/>
              </a:rPr>
              <a:t>El mejor regalo que se puede dar a los hijos es el hecho de saber que sus padres se aman y que permanecen unidos. </a:t>
            </a:r>
          </a:p>
          <a:p>
            <a:pPr marL="182563" indent="-182563"/>
            <a:endParaRPr lang="es-ES_tradnl" sz="2400" smtClean="0">
              <a:cs typeface="Arial" charset="0"/>
            </a:endParaRPr>
          </a:p>
          <a:p>
            <a:pPr marL="182563" indent="-182563"/>
            <a:r>
              <a:rPr lang="es-ES_tradnl" sz="2400" smtClean="0">
                <a:cs typeface="Arial" charset="0"/>
              </a:rPr>
              <a:t>Ellos, aprenden a amar en función de cómo aprenden que se aman sus padres</a:t>
            </a:r>
            <a:endParaRPr lang="es-CL" sz="2400" smtClean="0"/>
          </a:p>
        </p:txBody>
      </p:sp>
      <p:sp>
        <p:nvSpPr>
          <p:cNvPr id="6" name="5 Título"/>
          <p:cNvSpPr>
            <a:spLocks noGrp="1"/>
          </p:cNvSpPr>
          <p:nvPr>
            <p:ph type="title"/>
          </p:nvPr>
        </p:nvSpPr>
        <p:spPr>
          <a:xfrm>
            <a:off x="2000232" y="5429264"/>
            <a:ext cx="6383538" cy="1143000"/>
          </a:xfrm>
        </p:spPr>
        <p:txBody>
          <a:bodyPr/>
          <a:lstStyle/>
          <a:p>
            <a:pPr marL="320040" indent="-320040" algn="ctr" fontAlgn="auto">
              <a:spcAft>
                <a:spcPts val="0"/>
              </a:spcAft>
              <a:buClr>
                <a:schemeClr val="accent6">
                  <a:lumMod val="75000"/>
                </a:schemeClr>
              </a:buClr>
              <a:defRPr/>
            </a:pPr>
            <a:r>
              <a:rPr lang="es-ES" sz="4000" dirty="0" smtClean="0"/>
              <a:t>Importancia del compromiso</a:t>
            </a:r>
            <a:endParaRPr lang="es-C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heel(4)">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71473" y="142852"/>
            <a:ext cx="5286412" cy="765175"/>
          </a:xfrm>
        </p:spPr>
        <p:txBody>
          <a:bodyPr>
            <a:normAutofit fontScale="90000"/>
          </a:bodyPr>
          <a:lstStyle/>
          <a:p>
            <a:pPr marL="320040" indent="-320040" fontAlgn="auto">
              <a:spcAft>
                <a:spcPts val="0"/>
              </a:spcAft>
              <a:buClr>
                <a:schemeClr val="accent6">
                  <a:lumMod val="75000"/>
                </a:schemeClr>
              </a:buClr>
              <a:defRPr/>
            </a:pPr>
            <a:r>
              <a:rPr lang="es-MX" sz="3600" dirty="0" smtClean="0">
                <a:solidFill>
                  <a:srgbClr val="FFFF00"/>
                </a:solidFill>
                <a:latin typeface="Tahoma" pitchFamily="34" charset="0"/>
                <a:cs typeface="Tahoma" pitchFamily="34" charset="0"/>
              </a:rPr>
              <a:t>¿Cuándo se constituye?</a:t>
            </a:r>
            <a:endParaRPr lang="es-ES" sz="3600" dirty="0" smtClean="0">
              <a:solidFill>
                <a:srgbClr val="FFFF00"/>
              </a:solidFill>
              <a:latin typeface="Tahoma" pitchFamily="34" charset="0"/>
              <a:cs typeface="Tahoma" pitchFamily="34" charset="0"/>
            </a:endParaRPr>
          </a:p>
        </p:txBody>
      </p:sp>
      <p:sp>
        <p:nvSpPr>
          <p:cNvPr id="63491" name="Rectangle 3"/>
          <p:cNvSpPr>
            <a:spLocks noGrp="1" noChangeArrowheads="1"/>
          </p:cNvSpPr>
          <p:nvPr>
            <p:ph sz="quarter" idx="4294967295"/>
          </p:nvPr>
        </p:nvSpPr>
        <p:spPr>
          <a:xfrm>
            <a:off x="357188" y="2143125"/>
            <a:ext cx="8321675" cy="4373563"/>
          </a:xfrm>
          <a:solidFill>
            <a:schemeClr val="tx1"/>
          </a:solidFill>
        </p:spPr>
        <p:txBody>
          <a:bodyPr rtlCol="0">
            <a:normAutofit lnSpcReduction="10000"/>
          </a:bodyPr>
          <a:lstStyle/>
          <a:p>
            <a:pPr indent="-182880" algn="just" fontAlgn="auto">
              <a:lnSpc>
                <a:spcPct val="80000"/>
              </a:lnSpc>
              <a:buClr>
                <a:schemeClr val="accent6">
                  <a:lumMod val="75000"/>
                </a:schemeClr>
              </a:buClr>
              <a:defRPr/>
            </a:pPr>
            <a:r>
              <a:rPr lang="es-ES" sz="2800" dirty="0" smtClean="0">
                <a:solidFill>
                  <a:srgbClr val="000066"/>
                </a:solidFill>
                <a:latin typeface="Tahoma" pitchFamily="34" charset="0"/>
                <a:cs typeface="Tahoma" pitchFamily="34" charset="0"/>
              </a:rPr>
              <a:t>Un matrimonio se constituye cuando un hombre y una mujer, </a:t>
            </a:r>
            <a:r>
              <a:rPr lang="es-ES" sz="2800" b="1" dirty="0" smtClean="0">
                <a:solidFill>
                  <a:srgbClr val="000066"/>
                </a:solidFill>
                <a:latin typeface="Tahoma" pitchFamily="34" charset="0"/>
                <a:cs typeface="Tahoma" pitchFamily="34" charset="0"/>
              </a:rPr>
              <a:t>consciente</a:t>
            </a:r>
            <a:r>
              <a:rPr lang="es-ES" sz="2800" dirty="0" smtClean="0">
                <a:solidFill>
                  <a:srgbClr val="000066"/>
                </a:solidFill>
                <a:latin typeface="Tahoma" pitchFamily="34" charset="0"/>
                <a:cs typeface="Tahoma" pitchFamily="34" charset="0"/>
              </a:rPr>
              <a:t> y </a:t>
            </a:r>
            <a:r>
              <a:rPr lang="es-ES" sz="2800" b="1" dirty="0" smtClean="0">
                <a:solidFill>
                  <a:srgbClr val="000066"/>
                </a:solidFill>
                <a:latin typeface="Tahoma" pitchFamily="34" charset="0"/>
                <a:cs typeface="Tahoma" pitchFamily="34" charset="0"/>
              </a:rPr>
              <a:t>libremente</a:t>
            </a:r>
            <a:r>
              <a:rPr lang="es-ES" sz="2800" dirty="0" smtClean="0">
                <a:solidFill>
                  <a:srgbClr val="000066"/>
                </a:solidFill>
                <a:latin typeface="Tahoma" pitchFamily="34" charset="0"/>
                <a:cs typeface="Tahoma" pitchFamily="34" charset="0"/>
              </a:rPr>
              <a:t> han optado por contraer este estado. </a:t>
            </a:r>
          </a:p>
          <a:p>
            <a:pPr indent="-182880" fontAlgn="auto">
              <a:lnSpc>
                <a:spcPct val="80000"/>
              </a:lnSpc>
              <a:buClr>
                <a:schemeClr val="accent6">
                  <a:lumMod val="75000"/>
                </a:schemeClr>
              </a:buClr>
              <a:defRPr/>
            </a:pPr>
            <a:endParaRPr lang="es-ES" sz="2800" dirty="0" smtClean="0">
              <a:solidFill>
                <a:srgbClr val="000066"/>
              </a:solidFill>
              <a:latin typeface="Tahoma" pitchFamily="34" charset="0"/>
              <a:cs typeface="Tahoma" pitchFamily="34" charset="0"/>
            </a:endParaRPr>
          </a:p>
          <a:p>
            <a:pPr indent="-182880" algn="just" fontAlgn="auto">
              <a:lnSpc>
                <a:spcPct val="80000"/>
              </a:lnSpc>
              <a:buClr>
                <a:schemeClr val="accent6">
                  <a:lumMod val="75000"/>
                </a:schemeClr>
              </a:buClr>
              <a:defRPr/>
            </a:pPr>
            <a:r>
              <a:rPr lang="es-ES" sz="2800" dirty="0" smtClean="0">
                <a:solidFill>
                  <a:srgbClr val="000066"/>
                </a:solidFill>
                <a:latin typeface="Tahoma" pitchFamily="34" charset="0"/>
                <a:cs typeface="Tahoma" pitchFamily="34" charset="0"/>
              </a:rPr>
              <a:t>Sin </a:t>
            </a:r>
            <a:r>
              <a:rPr lang="es-ES" sz="2800" b="1" dirty="0" smtClean="0">
                <a:solidFill>
                  <a:srgbClr val="000066"/>
                </a:solidFill>
                <a:latin typeface="Tahoma" pitchFamily="34" charset="0"/>
                <a:cs typeface="Tahoma" pitchFamily="34" charset="0"/>
              </a:rPr>
              <a:t>conciencia </a:t>
            </a:r>
            <a:r>
              <a:rPr lang="es-ES" sz="2800" dirty="0" smtClean="0">
                <a:solidFill>
                  <a:srgbClr val="000066"/>
                </a:solidFill>
                <a:latin typeface="Tahoma" pitchFamily="34" charset="0"/>
                <a:cs typeface="Tahoma" pitchFamily="34" charset="0"/>
              </a:rPr>
              <a:t>ni </a:t>
            </a:r>
            <a:r>
              <a:rPr lang="es-ES" sz="2800" b="1" dirty="0" smtClean="0">
                <a:solidFill>
                  <a:srgbClr val="000066"/>
                </a:solidFill>
                <a:latin typeface="Tahoma" pitchFamily="34" charset="0"/>
                <a:cs typeface="Tahoma" pitchFamily="34" charset="0"/>
              </a:rPr>
              <a:t>libertad</a:t>
            </a:r>
            <a:r>
              <a:rPr lang="es-ES" sz="2800" dirty="0" smtClean="0">
                <a:solidFill>
                  <a:srgbClr val="000066"/>
                </a:solidFill>
                <a:latin typeface="Tahoma" pitchFamily="34" charset="0"/>
                <a:cs typeface="Tahoma" pitchFamily="34" charset="0"/>
              </a:rPr>
              <a:t> del compromiso asumido, el matrimonio -en estricto rigor-no existe.</a:t>
            </a:r>
          </a:p>
          <a:p>
            <a:pPr indent="-182880" fontAlgn="auto">
              <a:lnSpc>
                <a:spcPct val="80000"/>
              </a:lnSpc>
              <a:buClr>
                <a:schemeClr val="accent6">
                  <a:lumMod val="75000"/>
                </a:schemeClr>
              </a:buClr>
              <a:defRPr/>
            </a:pPr>
            <a:endParaRPr lang="es-ES" sz="2800" dirty="0" smtClean="0">
              <a:solidFill>
                <a:srgbClr val="000066"/>
              </a:solidFill>
              <a:latin typeface="Tahoma" pitchFamily="34" charset="0"/>
              <a:cs typeface="Tahoma" pitchFamily="34" charset="0"/>
            </a:endParaRPr>
          </a:p>
          <a:p>
            <a:pPr indent="-182880" algn="just" fontAlgn="auto">
              <a:lnSpc>
                <a:spcPct val="80000"/>
              </a:lnSpc>
              <a:buClr>
                <a:schemeClr val="accent6">
                  <a:lumMod val="75000"/>
                </a:schemeClr>
              </a:buClr>
              <a:defRPr/>
            </a:pPr>
            <a:r>
              <a:rPr lang="es-ES" sz="2800" dirty="0" smtClean="0">
                <a:solidFill>
                  <a:srgbClr val="000066"/>
                </a:solidFill>
                <a:latin typeface="Tahoma" pitchFamily="34" charset="0"/>
                <a:cs typeface="Tahoma" pitchFamily="34" charset="0"/>
              </a:rPr>
              <a:t>El verdadero compromiso que crea esta institución es el que surge de la </a:t>
            </a:r>
            <a:r>
              <a:rPr lang="es-ES" sz="2800" b="1" dirty="0" smtClean="0">
                <a:solidFill>
                  <a:srgbClr val="000066"/>
                </a:solidFill>
                <a:latin typeface="Tahoma" pitchFamily="34" charset="0"/>
                <a:cs typeface="Tahoma" pitchFamily="34" charset="0"/>
              </a:rPr>
              <a:t>voluntad</a:t>
            </a:r>
            <a:r>
              <a:rPr lang="es-ES" sz="2800" dirty="0" smtClean="0">
                <a:solidFill>
                  <a:srgbClr val="000066"/>
                </a:solidFill>
                <a:latin typeface="Tahoma" pitchFamily="34" charset="0"/>
                <a:cs typeface="Tahoma" pitchFamily="34" charset="0"/>
              </a:rPr>
              <a:t> de la pareja, de la </a:t>
            </a:r>
            <a:r>
              <a:rPr lang="es-ES" sz="2800" b="1" dirty="0" smtClean="0">
                <a:solidFill>
                  <a:srgbClr val="000066"/>
                </a:solidFill>
                <a:latin typeface="Tahoma" pitchFamily="34" charset="0"/>
                <a:cs typeface="Tahoma" pitchFamily="34" charset="0"/>
              </a:rPr>
              <a:t>libre</a:t>
            </a:r>
            <a:r>
              <a:rPr lang="es-ES" sz="2800" dirty="0" smtClean="0">
                <a:solidFill>
                  <a:srgbClr val="000066"/>
                </a:solidFill>
                <a:latin typeface="Tahoma" pitchFamily="34" charset="0"/>
                <a:cs typeface="Tahoma" pitchFamily="34" charset="0"/>
              </a:rPr>
              <a:t> decisión de entregarse al otro, motivada única o principalmente </a:t>
            </a:r>
            <a:r>
              <a:rPr lang="es-ES" sz="2800" b="1" dirty="0" smtClean="0">
                <a:solidFill>
                  <a:srgbClr val="000066"/>
                </a:solidFill>
                <a:latin typeface="Tahoma" pitchFamily="34" charset="0"/>
                <a:cs typeface="Tahoma" pitchFamily="34" charset="0"/>
              </a:rPr>
              <a:t>por el amor</a:t>
            </a:r>
            <a:r>
              <a:rPr lang="es-ES" sz="2800" dirty="0" smtClean="0">
                <a:solidFill>
                  <a:srgbClr val="000066"/>
                </a:solidFill>
                <a:latin typeface="Tahoma" pitchFamily="34" charset="0"/>
                <a:cs typeface="Tahoma" pitchFamily="34" charset="0"/>
              </a:rPr>
              <a:t>. </a:t>
            </a:r>
          </a:p>
        </p:txBody>
      </p:sp>
      <p:pic>
        <p:nvPicPr>
          <p:cNvPr id="63492" name="Picture 4" descr="CAIV0XY3"/>
          <p:cNvPicPr>
            <a:picLocks noChangeAspect="1" noChangeArrowheads="1"/>
          </p:cNvPicPr>
          <p:nvPr/>
        </p:nvPicPr>
        <p:blipFill>
          <a:blip r:embed="rId2"/>
          <a:srcRect/>
          <a:stretch>
            <a:fillRect/>
          </a:stretch>
        </p:blipFill>
        <p:spPr bwMode="auto">
          <a:xfrm>
            <a:off x="6429375" y="285750"/>
            <a:ext cx="2232025" cy="1409700"/>
          </a:xfrm>
          <a:prstGeom prst="rect">
            <a:avLst/>
          </a:prstGeom>
          <a:noFill/>
          <a:ln w="38100">
            <a:solidFill>
              <a:srgbClr val="000066"/>
            </a:solidFill>
            <a:miter lim="800000"/>
            <a:headEnd/>
            <a:tailEnd/>
          </a:ln>
        </p:spPr>
      </p:pic>
      <p:grpSp>
        <p:nvGrpSpPr>
          <p:cNvPr id="2" name="Group 5"/>
          <p:cNvGrpSpPr>
            <a:grpSpLocks/>
          </p:cNvGrpSpPr>
          <p:nvPr/>
        </p:nvGrpSpPr>
        <p:grpSpPr bwMode="auto">
          <a:xfrm rot="-298185">
            <a:off x="5903913" y="996950"/>
            <a:ext cx="3240087" cy="142875"/>
            <a:chOff x="703" y="3475"/>
            <a:chExt cx="1406" cy="45"/>
          </a:xfrm>
        </p:grpSpPr>
        <p:sp>
          <p:nvSpPr>
            <p:cNvPr id="56325" name="Rectangle 6"/>
            <p:cNvSpPr>
              <a:spLocks noChangeArrowheads="1"/>
            </p:cNvSpPr>
            <p:nvPr/>
          </p:nvSpPr>
          <p:spPr bwMode="auto">
            <a:xfrm rot="1857826">
              <a:off x="703" y="3475"/>
              <a:ext cx="1406" cy="45"/>
            </a:xfrm>
            <a:prstGeom prst="rect">
              <a:avLst/>
            </a:prstGeom>
            <a:solidFill>
              <a:srgbClr val="FF0000"/>
            </a:solidFill>
            <a:ln w="9525">
              <a:solidFill>
                <a:srgbClr val="FF0000"/>
              </a:solidFill>
              <a:miter lim="800000"/>
              <a:headEnd/>
              <a:tailEnd/>
            </a:ln>
          </p:spPr>
          <p:txBody>
            <a:bodyPr wrap="none" anchor="ctr"/>
            <a:lstStyle/>
            <a:p>
              <a:endParaRPr lang="es-ES_tradnl">
                <a:latin typeface="Tw Cen MT" pitchFamily="34" charset="0"/>
              </a:endParaRPr>
            </a:p>
          </p:txBody>
        </p:sp>
        <p:sp>
          <p:nvSpPr>
            <p:cNvPr id="56326" name="Rectangle 7"/>
            <p:cNvSpPr>
              <a:spLocks noChangeArrowheads="1"/>
            </p:cNvSpPr>
            <p:nvPr/>
          </p:nvSpPr>
          <p:spPr bwMode="auto">
            <a:xfrm rot="-1359113">
              <a:off x="703" y="3475"/>
              <a:ext cx="1406" cy="45"/>
            </a:xfrm>
            <a:prstGeom prst="rect">
              <a:avLst/>
            </a:prstGeom>
            <a:solidFill>
              <a:srgbClr val="FF0000"/>
            </a:solidFill>
            <a:ln w="9525">
              <a:solidFill>
                <a:srgbClr val="FF0000"/>
              </a:solidFill>
              <a:miter lim="800000"/>
              <a:headEnd/>
              <a:tailEnd/>
            </a:ln>
          </p:spPr>
          <p:txBody>
            <a:bodyPr wrap="none" anchor="ctr"/>
            <a:lstStyle/>
            <a:p>
              <a:endParaRPr lang="es-ES_tradnl">
                <a:latin typeface="Tw Cen MT"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bg/>
                                          </p:spTgt>
                                        </p:tgtEl>
                                        <p:attrNameLst>
                                          <p:attrName>style.visibility</p:attrName>
                                        </p:attrNameLst>
                                      </p:cBhvr>
                                      <p:to>
                                        <p:strVal val="visible"/>
                                      </p:to>
                                    </p:set>
                                    <p:animEffect transition="in" filter="fade">
                                      <p:cBhvr>
                                        <p:cTn id="12" dur="2000"/>
                                        <p:tgtEl>
                                          <p:spTgt spid="6349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1">
                                            <p:txEl>
                                              <p:pRg st="0" end="0"/>
                                            </p:txEl>
                                          </p:spTgt>
                                        </p:tgtEl>
                                        <p:attrNameLst>
                                          <p:attrName>style.visibility</p:attrName>
                                        </p:attrNameLst>
                                      </p:cBhvr>
                                      <p:to>
                                        <p:strVal val="visible"/>
                                      </p:to>
                                    </p:set>
                                    <p:animEffect transition="in" filter="fade">
                                      <p:cBhvr>
                                        <p:cTn id="17" dur="2000"/>
                                        <p:tgtEl>
                                          <p:spTgt spid="6349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fade">
                                      <p:cBhvr>
                                        <p:cTn id="22" dur="2000"/>
                                        <p:tgtEl>
                                          <p:spTgt spid="63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fade">
                                      <p:cBhvr>
                                        <p:cTn id="27" dur="2000"/>
                                        <p:tgtEl>
                                          <p:spTgt spid="634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3492"/>
                                        </p:tgtEl>
                                        <p:attrNameLst>
                                          <p:attrName>style.visibility</p:attrName>
                                        </p:attrNameLst>
                                      </p:cBhvr>
                                      <p:to>
                                        <p:strVal val="visible"/>
                                      </p:to>
                                    </p:set>
                                    <p:animEffect transition="in" filter="diamond(in)">
                                      <p:cBhvr>
                                        <p:cTn id="32" dur="2000"/>
                                        <p:tgtEl>
                                          <p:spTgt spid="6349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amond(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7a67f6padres1p"/>
          <p:cNvPicPr>
            <a:picLocks noChangeAspect="1" noChangeArrowheads="1"/>
          </p:cNvPicPr>
          <p:nvPr/>
        </p:nvPicPr>
        <p:blipFill>
          <a:blip r:embed="rId2"/>
          <a:srcRect/>
          <a:stretch>
            <a:fillRect/>
          </a:stretch>
        </p:blipFill>
        <p:spPr bwMode="auto">
          <a:xfrm>
            <a:off x="323850" y="404813"/>
            <a:ext cx="3810000" cy="3171825"/>
          </a:xfrm>
          <a:prstGeom prst="rect">
            <a:avLst/>
          </a:prstGeom>
          <a:noFill/>
          <a:ln w="9525">
            <a:noFill/>
            <a:miter lim="800000"/>
            <a:headEnd/>
            <a:tailEnd/>
          </a:ln>
        </p:spPr>
      </p:pic>
      <p:pic>
        <p:nvPicPr>
          <p:cNvPr id="29698" name="Picture 7" descr="brochure356"/>
          <p:cNvPicPr>
            <a:picLocks noChangeAspect="1" noChangeArrowheads="1"/>
          </p:cNvPicPr>
          <p:nvPr/>
        </p:nvPicPr>
        <p:blipFill>
          <a:blip r:embed="rId3"/>
          <a:srcRect/>
          <a:stretch>
            <a:fillRect/>
          </a:stretch>
        </p:blipFill>
        <p:spPr bwMode="auto">
          <a:xfrm>
            <a:off x="3995738" y="836613"/>
            <a:ext cx="2857500" cy="3400425"/>
          </a:xfrm>
          <a:prstGeom prst="rect">
            <a:avLst/>
          </a:prstGeom>
          <a:noFill/>
          <a:ln w="9525">
            <a:noFill/>
            <a:miter lim="800000"/>
            <a:headEnd/>
            <a:tailEnd/>
          </a:ln>
        </p:spPr>
      </p:pic>
      <p:pic>
        <p:nvPicPr>
          <p:cNvPr id="29699" name="Picture 9" descr="20070122105844-padres"/>
          <p:cNvPicPr>
            <a:picLocks noChangeAspect="1" noChangeArrowheads="1"/>
          </p:cNvPicPr>
          <p:nvPr/>
        </p:nvPicPr>
        <p:blipFill>
          <a:blip r:embed="rId4"/>
          <a:srcRect/>
          <a:stretch>
            <a:fillRect/>
          </a:stretch>
        </p:blipFill>
        <p:spPr bwMode="auto">
          <a:xfrm>
            <a:off x="5651500" y="3933825"/>
            <a:ext cx="3000375" cy="2381250"/>
          </a:xfrm>
          <a:prstGeom prst="rect">
            <a:avLst/>
          </a:prstGeom>
          <a:noFill/>
          <a:ln w="9525">
            <a:noFill/>
            <a:miter lim="800000"/>
            <a:headEnd/>
            <a:tailEnd/>
          </a:ln>
        </p:spPr>
      </p:pic>
      <p:pic>
        <p:nvPicPr>
          <p:cNvPr id="29700" name="Picture 6" descr="http://www.ahora.com.do/Media/imagenes/WEB/232/FAMILIA%20VARGAS.jpg"/>
          <p:cNvPicPr>
            <a:picLocks noChangeAspect="1" noChangeArrowheads="1"/>
          </p:cNvPicPr>
          <p:nvPr/>
        </p:nvPicPr>
        <p:blipFill>
          <a:blip r:embed="rId5"/>
          <a:srcRect/>
          <a:stretch>
            <a:fillRect/>
          </a:stretch>
        </p:blipFill>
        <p:spPr bwMode="auto">
          <a:xfrm>
            <a:off x="1357313" y="3500438"/>
            <a:ext cx="3190875" cy="2266950"/>
          </a:xfrm>
          <a:prstGeom prst="rect">
            <a:avLst/>
          </a:prstGeom>
          <a:noFill/>
          <a:ln w="9525">
            <a:noFill/>
            <a:miter lim="800000"/>
            <a:headEnd/>
            <a:tailEnd/>
          </a:ln>
        </p:spPr>
      </p:pic>
      <p:pic>
        <p:nvPicPr>
          <p:cNvPr id="29701" name="Picture 8" descr="http://www.asfamogi.org/UserFiles/AcercaDe/monoparentalDef.jpg"/>
          <p:cNvPicPr>
            <a:picLocks noChangeAspect="1" noChangeArrowheads="1"/>
          </p:cNvPicPr>
          <p:nvPr/>
        </p:nvPicPr>
        <p:blipFill>
          <a:blip r:embed="rId6"/>
          <a:srcRect/>
          <a:stretch>
            <a:fillRect/>
          </a:stretch>
        </p:blipFill>
        <p:spPr bwMode="auto">
          <a:xfrm>
            <a:off x="6786563" y="357188"/>
            <a:ext cx="17145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a:xfrm>
            <a:off x="877888" y="1011238"/>
            <a:ext cx="3694112" cy="2162175"/>
          </a:xfrm>
        </p:spPr>
        <p:txBody>
          <a:bodyPr rtlCol="0">
            <a:normAutofit fontScale="92500"/>
          </a:bodyPr>
          <a:lstStyle/>
          <a:p>
            <a:pPr fontAlgn="auto">
              <a:buClr>
                <a:schemeClr val="accent6">
                  <a:lumMod val="75000"/>
                </a:schemeClr>
              </a:buClr>
              <a:defRPr/>
            </a:pPr>
            <a:r>
              <a:rPr lang="es-ES" sz="2800" dirty="0" smtClean="0">
                <a:solidFill>
                  <a:schemeClr val="tx1">
                    <a:lumMod val="75000"/>
                    <a:lumOff val="25000"/>
                  </a:schemeClr>
                </a:solidFill>
              </a:rPr>
              <a:t>Del vínculo matrimonial, fundado en una promesa derivan las siguientes características</a:t>
            </a:r>
            <a:endParaRPr lang="es-CL" sz="2800" dirty="0">
              <a:solidFill>
                <a:schemeClr val="tx1">
                  <a:lumMod val="75000"/>
                  <a:lumOff val="25000"/>
                </a:schemeClr>
              </a:solidFill>
            </a:endParaRPr>
          </a:p>
        </p:txBody>
      </p:sp>
      <p:sp>
        <p:nvSpPr>
          <p:cNvPr id="4" name="3 Título"/>
          <p:cNvSpPr>
            <a:spLocks noGrp="1"/>
          </p:cNvSpPr>
          <p:nvPr>
            <p:ph type="title"/>
          </p:nvPr>
        </p:nvSpPr>
        <p:spPr/>
        <p:txBody>
          <a:bodyPr/>
          <a:lstStyle/>
          <a:p>
            <a:pPr marL="320040" indent="-320040" fontAlgn="auto">
              <a:spcAft>
                <a:spcPts val="0"/>
              </a:spcAft>
              <a:buClr>
                <a:schemeClr val="accent6">
                  <a:lumMod val="75000"/>
                </a:schemeClr>
              </a:buClr>
              <a:defRPr/>
            </a:pPr>
            <a:r>
              <a:rPr lang="es-ES" dirty="0" smtClean="0"/>
              <a:t>Notas esenciales del matrimonio</a:t>
            </a:r>
            <a:endParaRPr lang="es-CL" dirty="0"/>
          </a:p>
        </p:txBody>
      </p:sp>
      <p:pic>
        <p:nvPicPr>
          <p:cNvPr id="5" name="6 Marcador de posición de imagen" descr="imagesas.jpeg"/>
          <p:cNvPicPr>
            <a:picLocks noGrp="1" noChangeAspect="1"/>
          </p:cNvPicPr>
          <p:nvPr>
            <p:ph type="pic" idx="1"/>
          </p:nvPr>
        </p:nvPicPr>
        <p:blipFill>
          <a:blip r:embed="rId2"/>
          <a:srcRect t="20377" b="20377"/>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txBox="1">
            <a:spLocks/>
          </p:cNvSpPr>
          <p:nvPr/>
        </p:nvSpPr>
        <p:spPr>
          <a:xfrm>
            <a:off x="857250" y="304800"/>
            <a:ext cx="5162550" cy="5715000"/>
          </a:xfrm>
          <a:prstGeom prst="rect">
            <a:avLst/>
          </a:prstGeom>
        </p:spPr>
        <p:txBody>
          <a:bodyPr/>
          <a:lstStyle/>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2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r>
              <a:rPr lang="es-ES" sz="2800" b="1" dirty="0">
                <a:solidFill>
                  <a:schemeClr val="tx1">
                    <a:lumMod val="75000"/>
                    <a:lumOff val="25000"/>
                  </a:schemeClr>
                </a:solidFill>
                <a:latin typeface="+mn-lt"/>
              </a:rPr>
              <a:t>Exclusividad</a:t>
            </a:r>
          </a:p>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8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8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8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r>
              <a:rPr lang="es-ES" sz="2800" b="1" dirty="0">
                <a:solidFill>
                  <a:schemeClr val="tx1">
                    <a:lumMod val="75000"/>
                    <a:lumOff val="25000"/>
                  </a:schemeClr>
                </a:solidFill>
                <a:latin typeface="+mn-lt"/>
              </a:rPr>
              <a:t>Perpetuidad </a:t>
            </a:r>
          </a:p>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8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8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endParaRPr lang="es-ES" sz="2800" b="1" dirty="0">
              <a:solidFill>
                <a:schemeClr val="tx1">
                  <a:lumMod val="75000"/>
                  <a:lumOff val="25000"/>
                </a:schemeClr>
              </a:solidFill>
              <a:latin typeface="+mn-lt"/>
            </a:endParaRPr>
          </a:p>
          <a:p>
            <a:pPr marL="228600" indent="-182880" fontAlgn="auto">
              <a:spcBef>
                <a:spcPct val="20000"/>
              </a:spcBef>
              <a:spcAft>
                <a:spcPts val="300"/>
              </a:spcAft>
              <a:buClr>
                <a:schemeClr val="accent6">
                  <a:lumMod val="75000"/>
                </a:schemeClr>
              </a:buClr>
              <a:buSzPct val="130000"/>
              <a:buFont typeface="Georgia" pitchFamily="18" charset="0"/>
              <a:buChar char="*"/>
              <a:defRPr/>
            </a:pPr>
            <a:r>
              <a:rPr lang="es-ES" sz="2800" b="1" dirty="0">
                <a:solidFill>
                  <a:schemeClr val="tx1">
                    <a:lumMod val="75000"/>
                    <a:lumOff val="25000"/>
                  </a:schemeClr>
                </a:solidFill>
                <a:latin typeface="+mn-lt"/>
              </a:rPr>
              <a:t>Sexualidad y fecundidad</a:t>
            </a:r>
            <a:endParaRPr lang="es-CL" sz="2800" dirty="0">
              <a:solidFill>
                <a:schemeClr val="tx1">
                  <a:lumMod val="75000"/>
                  <a:lumOff val="25000"/>
                </a:schemeClr>
              </a:solidFill>
              <a:latin typeface="+mn-lt"/>
            </a:endParaRPr>
          </a:p>
        </p:txBody>
      </p:sp>
      <p:pic>
        <p:nvPicPr>
          <p:cNvPr id="6" name="Picture 8" descr="CAYBSD63"/>
          <p:cNvPicPr>
            <a:picLocks noChangeAspect="1" noChangeArrowheads="1"/>
          </p:cNvPicPr>
          <p:nvPr/>
        </p:nvPicPr>
        <p:blipFill>
          <a:blip r:embed="rId2"/>
          <a:srcRect/>
          <a:stretch>
            <a:fillRect/>
          </a:stretch>
        </p:blipFill>
        <p:spPr bwMode="auto">
          <a:xfrm>
            <a:off x="6215063" y="571500"/>
            <a:ext cx="971550" cy="1057275"/>
          </a:xfrm>
          <a:prstGeom prst="rect">
            <a:avLst/>
          </a:prstGeom>
          <a:noFill/>
          <a:ln w="28575">
            <a:solidFill>
              <a:srgbClr val="000066"/>
            </a:solidFill>
            <a:miter lim="800000"/>
            <a:headEnd/>
            <a:tailEnd/>
          </a:ln>
        </p:spPr>
      </p:pic>
      <p:pic>
        <p:nvPicPr>
          <p:cNvPr id="7" name="Picture 7" descr="CAH8U5KD"/>
          <p:cNvPicPr>
            <a:picLocks noChangeAspect="1" noChangeArrowheads="1"/>
          </p:cNvPicPr>
          <p:nvPr/>
        </p:nvPicPr>
        <p:blipFill>
          <a:blip r:embed="rId3"/>
          <a:srcRect/>
          <a:stretch>
            <a:fillRect/>
          </a:stretch>
        </p:blipFill>
        <p:spPr bwMode="auto">
          <a:xfrm>
            <a:off x="6000750" y="2571750"/>
            <a:ext cx="1152525" cy="1128713"/>
          </a:xfrm>
          <a:prstGeom prst="rect">
            <a:avLst/>
          </a:prstGeom>
          <a:noFill/>
          <a:ln w="38100">
            <a:solidFill>
              <a:srgbClr val="990000"/>
            </a:solidFill>
            <a:miter lim="800000"/>
            <a:headEnd/>
            <a:tailEnd/>
          </a:ln>
        </p:spPr>
      </p:pic>
      <p:pic>
        <p:nvPicPr>
          <p:cNvPr id="8" name="Picture 9" descr="images[76]"/>
          <p:cNvPicPr>
            <a:picLocks noChangeAspect="1" noChangeArrowheads="1"/>
          </p:cNvPicPr>
          <p:nvPr/>
        </p:nvPicPr>
        <p:blipFill>
          <a:blip r:embed="rId4"/>
          <a:srcRect/>
          <a:stretch>
            <a:fillRect/>
          </a:stretch>
        </p:blipFill>
        <p:spPr bwMode="auto">
          <a:xfrm>
            <a:off x="6572250" y="4857750"/>
            <a:ext cx="1009650" cy="1512888"/>
          </a:xfrm>
          <a:prstGeom prst="rect">
            <a:avLst/>
          </a:prstGeom>
          <a:noFill/>
          <a:ln w="2857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heel(4)">
                                      <p:cBhvr>
                                        <p:cTn id="25" dur="2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heel(4)">
                                      <p:cBhvr>
                                        <p:cTn id="30" dur="20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heel(4)">
                                      <p:cBhvr>
                                        <p:cTn id="35"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5" descr="4047noviosbrillo2"/>
          <p:cNvPicPr>
            <a:picLocks noChangeAspect="1" noChangeArrowheads="1"/>
          </p:cNvPicPr>
          <p:nvPr/>
        </p:nvPicPr>
        <p:blipFill>
          <a:blip r:embed="rId2"/>
          <a:srcRect/>
          <a:stretch>
            <a:fillRect/>
          </a:stretch>
        </p:blipFill>
        <p:spPr bwMode="auto">
          <a:xfrm>
            <a:off x="2000250" y="428625"/>
            <a:ext cx="5313363" cy="3952875"/>
          </a:xfrm>
          <a:prstGeom prst="rect">
            <a:avLst/>
          </a:prstGeom>
          <a:noFill/>
          <a:ln w="9525">
            <a:noFill/>
            <a:miter lim="800000"/>
            <a:headEnd/>
            <a:tailEnd/>
          </a:ln>
        </p:spPr>
      </p:pic>
      <p:sp>
        <p:nvSpPr>
          <p:cNvPr id="25606" name="Text Box 6"/>
          <p:cNvSpPr txBox="1">
            <a:spLocks noChangeArrowheads="1"/>
          </p:cNvSpPr>
          <p:nvPr/>
        </p:nvSpPr>
        <p:spPr bwMode="auto">
          <a:xfrm>
            <a:off x="1403350" y="4437063"/>
            <a:ext cx="6913563" cy="180022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2800" b="1" i="1" dirty="0">
                <a:effectLst>
                  <a:outerShdw blurRad="38100" dist="38100" dir="2700000" algn="tl">
                    <a:srgbClr val="000000"/>
                  </a:outerShdw>
                </a:effectLst>
                <a:latin typeface="+mn-lt"/>
              </a:rPr>
              <a:t>“El matrimonio lleva a los amantes a reorganizar su vida y a convertir al otro en proyecto y tarea de su propia biografía”.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928688"/>
            <a:ext cx="8229600" cy="5197475"/>
          </a:xfrm>
        </p:spPr>
        <p:txBody>
          <a:bodyPr rtlCol="0">
            <a:normAutofit/>
          </a:bodyPr>
          <a:lstStyle/>
          <a:p>
            <a:pPr indent="-182880" fontAlgn="auto">
              <a:buClr>
                <a:schemeClr val="accent6">
                  <a:lumMod val="75000"/>
                </a:schemeClr>
              </a:buClr>
              <a:buFontTx/>
              <a:buNone/>
              <a:defRPr/>
            </a:pPr>
            <a:r>
              <a:rPr lang="es-CL" sz="4400" b="1" dirty="0" smtClean="0">
                <a:solidFill>
                  <a:schemeClr val="tx1"/>
                </a:solidFill>
                <a:effectLst>
                  <a:outerShdw blurRad="38100" dist="38100" dir="2700000" algn="tl">
                    <a:srgbClr val="000000">
                      <a:alpha val="43137"/>
                    </a:srgbClr>
                  </a:outerShdw>
                </a:effectLst>
              </a:rPr>
              <a:t>MATRIMONIO NATURAL </a:t>
            </a:r>
          </a:p>
          <a:p>
            <a:pPr indent="-182880" fontAlgn="auto">
              <a:buClr>
                <a:schemeClr val="accent6">
                  <a:lumMod val="75000"/>
                </a:schemeClr>
              </a:buClr>
              <a:buFontTx/>
              <a:buNone/>
              <a:defRPr/>
            </a:pPr>
            <a:endParaRPr lang="es-CL" sz="4400" dirty="0" smtClean="0">
              <a:solidFill>
                <a:schemeClr val="tx1"/>
              </a:solidFill>
            </a:endParaRPr>
          </a:p>
          <a:p>
            <a:pPr indent="-182880" fontAlgn="auto">
              <a:buClr>
                <a:schemeClr val="accent6">
                  <a:lumMod val="75000"/>
                </a:schemeClr>
              </a:buClr>
              <a:defRPr/>
            </a:pPr>
            <a:endParaRPr lang="es-CL" sz="4400" dirty="0" smtClean="0">
              <a:solidFill>
                <a:schemeClr val="tx1"/>
              </a:solidFill>
            </a:endParaRPr>
          </a:p>
          <a:p>
            <a:pPr indent="-182880" fontAlgn="auto">
              <a:buClr>
                <a:schemeClr val="accent6">
                  <a:lumMod val="75000"/>
                </a:schemeClr>
              </a:buClr>
              <a:defRPr/>
            </a:pPr>
            <a:endParaRPr lang="es-CL" sz="4400" dirty="0" smtClean="0">
              <a:solidFill>
                <a:schemeClr val="tx1"/>
              </a:solidFill>
            </a:endParaRPr>
          </a:p>
          <a:p>
            <a:pPr indent="-182880" fontAlgn="auto">
              <a:buClr>
                <a:schemeClr val="accent6">
                  <a:lumMod val="75000"/>
                </a:schemeClr>
              </a:buClr>
              <a:buFontTx/>
              <a:buNone/>
              <a:defRPr/>
            </a:pPr>
            <a:r>
              <a:rPr lang="es-CL" sz="4400" dirty="0" smtClean="0">
                <a:solidFill>
                  <a:schemeClr val="tx1"/>
                </a:solidFill>
              </a:rPr>
              <a:t>			</a:t>
            </a:r>
          </a:p>
          <a:p>
            <a:pPr indent="-182880" fontAlgn="auto">
              <a:buClr>
                <a:schemeClr val="accent6">
                  <a:lumMod val="75000"/>
                </a:schemeClr>
              </a:buClr>
              <a:buFontTx/>
              <a:buNone/>
              <a:defRPr/>
            </a:pPr>
            <a:r>
              <a:rPr lang="es-CL" sz="4400" dirty="0" smtClean="0">
                <a:solidFill>
                  <a:schemeClr val="tx1"/>
                </a:solidFill>
              </a:rPr>
              <a:t>				</a:t>
            </a:r>
            <a:r>
              <a:rPr lang="es-CL" sz="4400" b="1" dirty="0" smtClean="0">
                <a:solidFill>
                  <a:schemeClr val="tx1"/>
                </a:solidFill>
                <a:effectLst>
                  <a:outerShdw blurRad="38100" dist="38100" dir="2700000" algn="tl">
                    <a:srgbClr val="000000">
                      <a:alpha val="43137"/>
                    </a:srgbClr>
                  </a:outerShdw>
                </a:effectLst>
              </a:rPr>
              <a:t>MATRIMONIO CIVIL </a:t>
            </a:r>
            <a:endParaRPr lang="es-CL" sz="4400" b="1" dirty="0">
              <a:solidFill>
                <a:schemeClr val="tx1"/>
              </a:solidFill>
              <a:effectLst>
                <a:outerShdw blurRad="38100" dist="38100" dir="2700000" algn="tl">
                  <a:srgbClr val="000000">
                    <a:alpha val="43137"/>
                  </a:srgbClr>
                </a:outerShdw>
              </a:effectLst>
            </a:endParaRPr>
          </a:p>
        </p:txBody>
      </p:sp>
      <p:sp>
        <p:nvSpPr>
          <p:cNvPr id="4" name="3 Flecha curvada hacia la derecha"/>
          <p:cNvSpPr/>
          <p:nvPr/>
        </p:nvSpPr>
        <p:spPr>
          <a:xfrm rot="19147268">
            <a:off x="3802063" y="1827213"/>
            <a:ext cx="1397000" cy="3408362"/>
          </a:xfrm>
          <a:prstGeom prst="curvedRightArrow">
            <a:avLst>
              <a:gd name="adj1" fmla="val 25000"/>
              <a:gd name="adj2" fmla="val 50000"/>
              <a:gd name="adj3" fmla="val 447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Título"/>
          <p:cNvSpPr>
            <a:spLocks noGrp="1"/>
          </p:cNvSpPr>
          <p:nvPr>
            <p:ph type="title"/>
          </p:nvPr>
        </p:nvSpPr>
        <p:spPr>
          <a:xfrm>
            <a:off x="5556250" y="1704975"/>
            <a:ext cx="3054350" cy="1254125"/>
          </a:xfrm>
        </p:spPr>
        <p:txBody>
          <a:bodyPr/>
          <a:lstStyle/>
          <a:p>
            <a:r>
              <a:rPr lang="es-ES" sz="3200" smtClean="0"/>
              <a:t>Exclusividad </a:t>
            </a:r>
            <a:endParaRPr lang="es-CL" sz="3200" smtClean="0"/>
          </a:p>
        </p:txBody>
      </p:sp>
      <p:sp>
        <p:nvSpPr>
          <p:cNvPr id="4" name="3 Marcador de texto"/>
          <p:cNvSpPr>
            <a:spLocks noGrp="1"/>
          </p:cNvSpPr>
          <p:nvPr>
            <p:ph type="body" sz="half" idx="2"/>
          </p:nvPr>
        </p:nvSpPr>
        <p:spPr>
          <a:xfrm>
            <a:off x="5556250" y="2998788"/>
            <a:ext cx="3054350" cy="2663825"/>
          </a:xfrm>
        </p:spPr>
        <p:txBody>
          <a:bodyPr>
            <a:normAutofit fontScale="92500" lnSpcReduction="10000"/>
          </a:bodyPr>
          <a:lstStyle/>
          <a:p>
            <a:pPr algn="ctr" fontAlgn="auto">
              <a:spcAft>
                <a:spcPts val="0"/>
              </a:spcAft>
              <a:defRPr/>
            </a:pPr>
            <a:r>
              <a:rPr lang="es-ES" sz="2400" dirty="0" smtClean="0">
                <a:latin typeface="Tahoma" pitchFamily="34" charset="0"/>
                <a:cs typeface="Tahoma" pitchFamily="34" charset="0"/>
              </a:rPr>
              <a:t>Si el deseo de casarse con una persona surge porque la amamos, por ser tal como es, entonces ese amor puede estar sólo destinado a esa persona.</a:t>
            </a:r>
          </a:p>
          <a:p>
            <a:pPr fontAlgn="auto">
              <a:spcAft>
                <a:spcPts val="0"/>
              </a:spcAft>
              <a:defRPr/>
            </a:pPr>
            <a:endParaRPr lang="es-CL" dirty="0"/>
          </a:p>
        </p:txBody>
      </p:sp>
      <p:pic>
        <p:nvPicPr>
          <p:cNvPr id="11" name="10 Marcador de posición de imagen" descr="casomai2.jpg"/>
          <p:cNvPicPr>
            <a:picLocks noGrp="1" noChangeAspect="1"/>
          </p:cNvPicPr>
          <p:nvPr>
            <p:ph type="pic" idx="1"/>
          </p:nvPr>
        </p:nvPicPr>
        <p:blipFill>
          <a:blip r:embed="rId2"/>
          <a:srcRect l="12500" r="1250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1214438" y="5286375"/>
            <a:ext cx="3054350" cy="1254125"/>
          </a:xfrm>
        </p:spPr>
        <p:txBody>
          <a:bodyPr/>
          <a:lstStyle/>
          <a:p>
            <a:pPr algn="ctr"/>
            <a:r>
              <a:rPr lang="es-ES" sz="3200" smtClean="0"/>
              <a:t>Perpetuidad </a:t>
            </a:r>
            <a:endParaRPr lang="es-CL" sz="3200" smtClean="0"/>
          </a:p>
        </p:txBody>
      </p:sp>
      <p:pic>
        <p:nvPicPr>
          <p:cNvPr id="5" name="4 Marcador de posición de imagen" descr="bodas de oro.jpg"/>
          <p:cNvPicPr>
            <a:picLocks noGrp="1" noChangeAspect="1"/>
          </p:cNvPicPr>
          <p:nvPr>
            <p:ph type="pic" idx="1"/>
          </p:nvPr>
        </p:nvPicPr>
        <p:blipFill>
          <a:blip r:embed="rId2"/>
          <a:srcRect/>
          <a:stretch>
            <a:fillRect/>
          </a:stretch>
        </p:blipFill>
        <p:spPr/>
      </p:pic>
      <p:sp>
        <p:nvSpPr>
          <p:cNvPr id="4" name="3 Marcador de texto"/>
          <p:cNvSpPr>
            <a:spLocks noGrp="1"/>
          </p:cNvSpPr>
          <p:nvPr>
            <p:ph type="body" sz="half" idx="2"/>
          </p:nvPr>
        </p:nvSpPr>
        <p:spPr>
          <a:xfrm>
            <a:off x="5556250" y="428625"/>
            <a:ext cx="3054350" cy="5715000"/>
          </a:xfrm>
        </p:spPr>
        <p:txBody>
          <a:bodyPr>
            <a:normAutofit fontScale="85000" lnSpcReduction="10000"/>
          </a:bodyPr>
          <a:lstStyle/>
          <a:p>
            <a:pPr fontAlgn="auto">
              <a:spcAft>
                <a:spcPts val="0"/>
              </a:spcAft>
              <a:defRPr/>
            </a:pPr>
            <a:endParaRPr lang="es-CL" sz="2800" dirty="0" smtClean="0"/>
          </a:p>
          <a:p>
            <a:pPr fontAlgn="auto">
              <a:spcAft>
                <a:spcPts val="0"/>
              </a:spcAft>
              <a:defRPr/>
            </a:pPr>
            <a:r>
              <a:rPr lang="es-CL" sz="2800" dirty="0" smtClean="0"/>
              <a:t>Las promesas no son a plazo; los acuerdos y contratos sí.</a:t>
            </a:r>
          </a:p>
          <a:p>
            <a:pPr fontAlgn="auto">
              <a:spcAft>
                <a:spcPts val="0"/>
              </a:spcAft>
              <a:defRPr/>
            </a:pPr>
            <a:endParaRPr lang="es-CL" sz="2800" dirty="0" smtClean="0"/>
          </a:p>
          <a:p>
            <a:pPr fontAlgn="auto">
              <a:spcAft>
                <a:spcPts val="0"/>
              </a:spcAft>
              <a:defRPr/>
            </a:pPr>
            <a:r>
              <a:rPr lang="es-ES" sz="2800" dirty="0" smtClean="0">
                <a:cs typeface="Tahoma" pitchFamily="34" charset="0"/>
              </a:rPr>
              <a:t>La vida matrimonial requiere absoluto </a:t>
            </a:r>
            <a:r>
              <a:rPr lang="es-ES" sz="2800" b="1" dirty="0" smtClean="0">
                <a:solidFill>
                  <a:srgbClr val="FFFF00"/>
                </a:solidFill>
                <a:cs typeface="Tahoma" pitchFamily="34" charset="0"/>
              </a:rPr>
              <a:t>compromiso</a:t>
            </a:r>
            <a:r>
              <a:rPr lang="es-ES" sz="2800" dirty="0" smtClean="0">
                <a:cs typeface="Tahoma" pitchFamily="34" charset="0"/>
              </a:rPr>
              <a:t> de los contrayentes en orden a </a:t>
            </a:r>
            <a:r>
              <a:rPr lang="es-ES" sz="2800" b="1" dirty="0" smtClean="0">
                <a:solidFill>
                  <a:srgbClr val="FFFF00"/>
                </a:solidFill>
                <a:cs typeface="Tahoma" pitchFamily="34" charset="0"/>
              </a:rPr>
              <a:t>perpetuarlo</a:t>
            </a:r>
            <a:r>
              <a:rPr lang="es-ES" sz="2800" b="1" dirty="0" smtClean="0">
                <a:cs typeface="Tahoma" pitchFamily="34" charset="0"/>
              </a:rPr>
              <a:t> </a:t>
            </a:r>
            <a:r>
              <a:rPr lang="es-ES" sz="2800" dirty="0" smtClean="0">
                <a:cs typeface="Tahoma" pitchFamily="34" charset="0"/>
              </a:rPr>
              <a:t>mientras ambos vivan, más allá de las dificultades que aparezcan en el camino.</a:t>
            </a:r>
            <a:r>
              <a:rPr lang="es-CL" sz="2800" dirty="0" smtClean="0"/>
              <a:t> </a:t>
            </a:r>
          </a:p>
          <a:p>
            <a:pPr fontAlgn="auto">
              <a:spcAft>
                <a:spcPts val="0"/>
              </a:spcAft>
              <a:defRPr/>
            </a:pPr>
            <a:endParaRPr lang="es-C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amond(in)">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5572125" y="1357313"/>
            <a:ext cx="3054350" cy="1254125"/>
          </a:xfrm>
        </p:spPr>
        <p:txBody>
          <a:bodyPr/>
          <a:lstStyle/>
          <a:p>
            <a:pPr algn="ctr"/>
            <a:r>
              <a:rPr lang="es-ES" sz="2800" smtClean="0"/>
              <a:t>Sexualidad y fecundidad</a:t>
            </a:r>
            <a:endParaRPr lang="es-CL" sz="2800" smtClean="0"/>
          </a:p>
        </p:txBody>
      </p:sp>
      <p:pic>
        <p:nvPicPr>
          <p:cNvPr id="5" name="4 Marcador de posición de imagen" descr="C52_EMBARAZO_044mod4.JPG"/>
          <p:cNvPicPr>
            <a:picLocks noGrp="1" noChangeAspect="1"/>
          </p:cNvPicPr>
          <p:nvPr>
            <p:ph type="pic" idx="1"/>
          </p:nvPr>
        </p:nvPicPr>
        <p:blipFill>
          <a:blip r:embed="rId2"/>
          <a:srcRect t="12473" b="12473"/>
          <a:stretch>
            <a:fillRect/>
          </a:stretch>
        </p:blipFill>
        <p:spPr/>
      </p:pic>
      <p:sp>
        <p:nvSpPr>
          <p:cNvPr id="4" name="3 Marcador de texto"/>
          <p:cNvSpPr>
            <a:spLocks noGrp="1"/>
          </p:cNvSpPr>
          <p:nvPr>
            <p:ph type="body" sz="half" idx="2"/>
          </p:nvPr>
        </p:nvSpPr>
        <p:spPr>
          <a:xfrm>
            <a:off x="5556250" y="2998788"/>
            <a:ext cx="3054350" cy="2663825"/>
          </a:xfrm>
        </p:spPr>
        <p:txBody>
          <a:bodyPr>
            <a:normAutofit fontScale="92500" lnSpcReduction="10000"/>
          </a:bodyPr>
          <a:lstStyle/>
          <a:p>
            <a:pPr algn="ctr" fontAlgn="auto">
              <a:spcAft>
                <a:spcPts val="0"/>
              </a:spcAft>
              <a:defRPr/>
            </a:pPr>
            <a:r>
              <a:rPr lang="es-ES" sz="2400" dirty="0" smtClean="0"/>
              <a:t>El fin natural de la sexualidad es la procreación y </a:t>
            </a:r>
            <a:r>
              <a:rPr lang="es-CL" sz="2400" dirty="0" smtClean="0"/>
              <a:t>que debe darse en una familia para que el fruto de esa unión (los hijos) estén protegidos y sean educados. </a:t>
            </a:r>
          </a:p>
          <a:p>
            <a:pPr fontAlgn="auto">
              <a:spcAft>
                <a:spcPts val="0"/>
              </a:spcAft>
              <a:defRPr/>
            </a:pPr>
            <a:endParaRPr lang="es-C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404813"/>
            <a:ext cx="5410200" cy="850900"/>
          </a:xfrm>
        </p:spPr>
        <p:txBody>
          <a:bodyPr/>
          <a:lstStyle/>
          <a:p>
            <a:r>
              <a:rPr lang="es-MX" sz="3200" b="1" smtClean="0">
                <a:solidFill>
                  <a:srgbClr val="FFFF00"/>
                </a:solidFill>
                <a:latin typeface="Tahoma" pitchFamily="34" charset="0"/>
                <a:cs typeface="Tahoma" pitchFamily="34" charset="0"/>
              </a:rPr>
              <a:t>Sexualidad y Fecundidad</a:t>
            </a:r>
            <a:endParaRPr lang="es-ES" sz="3200" b="1" smtClean="0">
              <a:solidFill>
                <a:srgbClr val="FFFF00"/>
              </a:solidFill>
              <a:latin typeface="Tahoma" pitchFamily="34" charset="0"/>
              <a:cs typeface="Tahoma" pitchFamily="34" charset="0"/>
            </a:endParaRPr>
          </a:p>
        </p:txBody>
      </p:sp>
      <p:sp>
        <p:nvSpPr>
          <p:cNvPr id="23555" name="Rectangle 3"/>
          <p:cNvSpPr>
            <a:spLocks noGrp="1" noChangeArrowheads="1"/>
          </p:cNvSpPr>
          <p:nvPr>
            <p:ph sz="quarter" idx="1"/>
          </p:nvPr>
        </p:nvSpPr>
        <p:spPr>
          <a:xfrm>
            <a:off x="0" y="2428875"/>
            <a:ext cx="8893175" cy="4167188"/>
          </a:xfrm>
        </p:spPr>
        <p:txBody>
          <a:bodyPr>
            <a:normAutofit lnSpcReduction="10000"/>
          </a:bodyPr>
          <a:lstStyle/>
          <a:p>
            <a:pPr marL="420624" indent="-384048" algn="just" fontAlgn="auto">
              <a:lnSpc>
                <a:spcPct val="90000"/>
              </a:lnSpc>
              <a:spcAft>
                <a:spcPts val="0"/>
              </a:spcAft>
              <a:buFont typeface="Wingdings 2"/>
              <a:buChar char=""/>
              <a:defRPr/>
            </a:pPr>
            <a:r>
              <a:rPr lang="es-ES" sz="2400" dirty="0" smtClean="0">
                <a:latin typeface="Tahoma" pitchFamily="34" charset="0"/>
                <a:cs typeface="Tahoma" pitchFamily="34" charset="0"/>
              </a:rPr>
              <a:t>Cuando uno ama algo o a alguien, pretende que ese algo no desaparezca y, por el contrario, </a:t>
            </a:r>
            <a:r>
              <a:rPr lang="es-ES" sz="2400" b="1" dirty="0" smtClean="0">
                <a:solidFill>
                  <a:srgbClr val="FFFF00"/>
                </a:solidFill>
                <a:latin typeface="Tahoma" pitchFamily="34" charset="0"/>
                <a:cs typeface="Tahoma" pitchFamily="34" charset="0"/>
              </a:rPr>
              <a:t>crezca y se fortalezca</a:t>
            </a:r>
            <a:r>
              <a:rPr lang="es-ES" sz="2400" dirty="0" smtClean="0">
                <a:solidFill>
                  <a:srgbClr val="FFFF00"/>
                </a:solidFill>
                <a:latin typeface="Tahoma" pitchFamily="34" charset="0"/>
                <a:cs typeface="Tahoma" pitchFamily="34" charset="0"/>
              </a:rPr>
              <a:t>. </a:t>
            </a:r>
          </a:p>
          <a:p>
            <a:pPr marL="420624" indent="-384048" fontAlgn="auto">
              <a:lnSpc>
                <a:spcPct val="90000"/>
              </a:lnSpc>
              <a:spcAft>
                <a:spcPts val="0"/>
              </a:spcAft>
              <a:buFont typeface="Wingdings 2"/>
              <a:buChar char=""/>
              <a:defRPr/>
            </a:pPr>
            <a:endParaRPr lang="es-ES" sz="2400" dirty="0" smtClean="0">
              <a:latin typeface="Tahoma" pitchFamily="34" charset="0"/>
              <a:cs typeface="Tahoma" pitchFamily="34" charset="0"/>
            </a:endParaRPr>
          </a:p>
          <a:p>
            <a:pPr marL="420624" indent="-384048" algn="just" fontAlgn="auto">
              <a:lnSpc>
                <a:spcPct val="90000"/>
              </a:lnSpc>
              <a:spcAft>
                <a:spcPts val="0"/>
              </a:spcAft>
              <a:buFont typeface="Wingdings 2"/>
              <a:buChar char=""/>
              <a:defRPr/>
            </a:pPr>
            <a:r>
              <a:rPr lang="es-ES" sz="2400" dirty="0" smtClean="0">
                <a:latin typeface="Tahoma" pitchFamily="34" charset="0"/>
                <a:cs typeface="Tahoma" pitchFamily="34" charset="0"/>
              </a:rPr>
              <a:t>La sexualidad es el ámbito propio en el que puede realizarse esto, precisamente por poseer además un carácter original y creativo: </a:t>
            </a:r>
            <a:r>
              <a:rPr lang="es-ES" sz="2400" b="1" dirty="0" smtClean="0">
                <a:solidFill>
                  <a:srgbClr val="FFFF00"/>
                </a:solidFill>
                <a:latin typeface="Tahoma" pitchFamily="34" charset="0"/>
                <a:cs typeface="Tahoma" pitchFamily="34" charset="0"/>
              </a:rPr>
              <a:t>origina vida</a:t>
            </a:r>
            <a:r>
              <a:rPr lang="es-ES" sz="2400" dirty="0" smtClean="0">
                <a:solidFill>
                  <a:srgbClr val="FFFF00"/>
                </a:solidFill>
                <a:latin typeface="Tahoma" pitchFamily="34" charset="0"/>
                <a:cs typeface="Tahoma" pitchFamily="34" charset="0"/>
              </a:rPr>
              <a:t>, </a:t>
            </a:r>
            <a:r>
              <a:rPr lang="es-ES" sz="2400" b="1" dirty="0" smtClean="0">
                <a:solidFill>
                  <a:srgbClr val="FFFF00"/>
                </a:solidFill>
                <a:latin typeface="Tahoma" pitchFamily="34" charset="0"/>
                <a:cs typeface="Tahoma" pitchFamily="34" charset="0"/>
              </a:rPr>
              <a:t>crea vida</a:t>
            </a:r>
            <a:r>
              <a:rPr lang="es-ES" sz="2400" dirty="0" smtClean="0">
                <a:solidFill>
                  <a:srgbClr val="FFFF00"/>
                </a:solidFill>
                <a:latin typeface="Tahoma" pitchFamily="34" charset="0"/>
                <a:cs typeface="Tahoma" pitchFamily="34" charset="0"/>
              </a:rPr>
              <a:t>.</a:t>
            </a:r>
          </a:p>
          <a:p>
            <a:pPr marL="420624" indent="-384048" fontAlgn="auto">
              <a:lnSpc>
                <a:spcPct val="90000"/>
              </a:lnSpc>
              <a:spcAft>
                <a:spcPts val="0"/>
              </a:spcAft>
              <a:buFont typeface="Wingdings 2"/>
              <a:buChar char=""/>
              <a:defRPr/>
            </a:pPr>
            <a:endParaRPr lang="es-ES" sz="2400" dirty="0" smtClean="0">
              <a:latin typeface="Tahoma" pitchFamily="34" charset="0"/>
              <a:cs typeface="Tahoma" pitchFamily="34" charset="0"/>
            </a:endParaRPr>
          </a:p>
          <a:p>
            <a:pPr marL="420624" indent="-384048" algn="just" fontAlgn="auto">
              <a:lnSpc>
                <a:spcPct val="90000"/>
              </a:lnSpc>
              <a:spcAft>
                <a:spcPts val="0"/>
              </a:spcAft>
              <a:buFont typeface="Wingdings 2"/>
              <a:buChar char=""/>
              <a:defRPr/>
            </a:pPr>
            <a:r>
              <a:rPr lang="es-ES" sz="2400" dirty="0" smtClean="0">
                <a:latin typeface="Tahoma" pitchFamily="34" charset="0"/>
                <a:cs typeface="Tahoma" pitchFamily="34" charset="0"/>
              </a:rPr>
              <a:t>La manera de perpetuar aquella vida que amamos, es logrando que alguien continúe viviéndola y es eso precisamente lo que realizan los hijos: </a:t>
            </a:r>
            <a:r>
              <a:rPr lang="es-ES" sz="2400" b="1" dirty="0" smtClean="0">
                <a:solidFill>
                  <a:srgbClr val="FFFF00"/>
                </a:solidFill>
                <a:latin typeface="Tahoma" pitchFamily="34" charset="0"/>
                <a:cs typeface="Tahoma" pitchFamily="34" charset="0"/>
              </a:rPr>
              <a:t>consolidan un amor y una vida para proyectarla más allá de las personas que la han fundado.</a:t>
            </a:r>
            <a:r>
              <a:rPr lang="es-ES" sz="2400" dirty="0" smtClean="0">
                <a:solidFill>
                  <a:srgbClr val="FFFF00"/>
                </a:solidFill>
                <a:latin typeface="Tahoma" pitchFamily="34" charset="0"/>
                <a:cs typeface="Tahoma" pitchFamily="34" charset="0"/>
              </a:rPr>
              <a:t> </a:t>
            </a:r>
          </a:p>
        </p:txBody>
      </p:sp>
      <p:pic>
        <p:nvPicPr>
          <p:cNvPr id="64515" name="Picture 4" descr="images[72]"/>
          <p:cNvPicPr>
            <a:picLocks noChangeAspect="1" noChangeArrowheads="1"/>
          </p:cNvPicPr>
          <p:nvPr/>
        </p:nvPicPr>
        <p:blipFill>
          <a:blip r:embed="rId2"/>
          <a:srcRect/>
          <a:stretch>
            <a:fillRect/>
          </a:stretch>
        </p:blipFill>
        <p:spPr bwMode="auto">
          <a:xfrm>
            <a:off x="5364163" y="1268413"/>
            <a:ext cx="1584325" cy="1016000"/>
          </a:xfrm>
          <a:prstGeom prst="rect">
            <a:avLst/>
          </a:prstGeom>
          <a:noFill/>
          <a:ln w="38100">
            <a:solidFill>
              <a:schemeClr val="accent2"/>
            </a:solidFill>
            <a:miter lim="800000"/>
            <a:headEnd/>
            <a:tailEnd/>
          </a:ln>
        </p:spPr>
      </p:pic>
      <p:pic>
        <p:nvPicPr>
          <p:cNvPr id="64516" name="Picture 5" descr="CACTEVU5"/>
          <p:cNvPicPr>
            <a:picLocks noChangeAspect="1" noChangeArrowheads="1"/>
          </p:cNvPicPr>
          <p:nvPr/>
        </p:nvPicPr>
        <p:blipFill>
          <a:blip r:embed="rId3"/>
          <a:srcRect/>
          <a:stretch>
            <a:fillRect/>
          </a:stretch>
        </p:blipFill>
        <p:spPr bwMode="auto">
          <a:xfrm rot="-762500">
            <a:off x="7235825" y="476250"/>
            <a:ext cx="1377950" cy="1425575"/>
          </a:xfrm>
          <a:prstGeom prst="rect">
            <a:avLst/>
          </a:prstGeom>
          <a:noFill/>
          <a:ln w="38100">
            <a:solidFill>
              <a:srgbClr val="99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1614_01a_45ba942811484"/>
          <p:cNvPicPr>
            <a:picLocks noChangeAspect="1" noChangeArrowheads="1"/>
          </p:cNvPicPr>
          <p:nvPr/>
        </p:nvPicPr>
        <p:blipFill>
          <a:blip r:embed="rId2"/>
          <a:srcRect/>
          <a:stretch>
            <a:fillRect/>
          </a:stretch>
        </p:blipFill>
        <p:spPr bwMode="auto">
          <a:xfrm>
            <a:off x="7451725" y="2781300"/>
            <a:ext cx="1128713" cy="1296988"/>
          </a:xfrm>
          <a:prstGeom prst="rect">
            <a:avLst/>
          </a:prstGeom>
          <a:noFill/>
          <a:ln w="28575">
            <a:solidFill>
              <a:srgbClr val="000066"/>
            </a:solidFill>
            <a:miter lim="800000"/>
            <a:headEnd/>
            <a:tailEnd/>
          </a:ln>
        </p:spPr>
      </p:pic>
      <p:pic>
        <p:nvPicPr>
          <p:cNvPr id="26635" name="Picture 11" descr="leones[1]"/>
          <p:cNvPicPr>
            <a:picLocks noChangeAspect="1" noChangeArrowheads="1"/>
          </p:cNvPicPr>
          <p:nvPr/>
        </p:nvPicPr>
        <p:blipFill>
          <a:blip r:embed="rId3"/>
          <a:srcRect/>
          <a:stretch>
            <a:fillRect/>
          </a:stretch>
        </p:blipFill>
        <p:spPr bwMode="auto">
          <a:xfrm>
            <a:off x="395288" y="1052513"/>
            <a:ext cx="1408112" cy="1860550"/>
          </a:xfrm>
          <a:prstGeom prst="rect">
            <a:avLst/>
          </a:prstGeom>
          <a:noFill/>
          <a:ln w="28575">
            <a:solidFill>
              <a:srgbClr val="990000"/>
            </a:solidFill>
            <a:miter lim="800000"/>
            <a:headEnd/>
            <a:tailEnd/>
          </a:ln>
        </p:spPr>
      </p:pic>
      <p:pic>
        <p:nvPicPr>
          <p:cNvPr id="26636" name="Picture 12" descr="leones[2]"/>
          <p:cNvPicPr>
            <a:picLocks noChangeAspect="1" noChangeArrowheads="1"/>
          </p:cNvPicPr>
          <p:nvPr/>
        </p:nvPicPr>
        <p:blipFill>
          <a:blip r:embed="rId4"/>
          <a:srcRect/>
          <a:stretch>
            <a:fillRect/>
          </a:stretch>
        </p:blipFill>
        <p:spPr bwMode="auto">
          <a:xfrm>
            <a:off x="250825" y="2997200"/>
            <a:ext cx="1800225" cy="1268413"/>
          </a:xfrm>
          <a:prstGeom prst="rect">
            <a:avLst/>
          </a:prstGeom>
          <a:noFill/>
          <a:ln w="28575">
            <a:solidFill>
              <a:srgbClr val="990000"/>
            </a:solidFill>
            <a:miter lim="800000"/>
            <a:headEnd/>
            <a:tailEnd/>
          </a:ln>
        </p:spPr>
      </p:pic>
      <p:pic>
        <p:nvPicPr>
          <p:cNvPr id="26637" name="Picture 13" descr="CAYBSD63"/>
          <p:cNvPicPr>
            <a:picLocks noChangeAspect="1" noChangeArrowheads="1"/>
          </p:cNvPicPr>
          <p:nvPr/>
        </p:nvPicPr>
        <p:blipFill>
          <a:blip r:embed="rId5"/>
          <a:srcRect/>
          <a:stretch>
            <a:fillRect/>
          </a:stretch>
        </p:blipFill>
        <p:spPr bwMode="auto">
          <a:xfrm>
            <a:off x="7308850" y="1052513"/>
            <a:ext cx="1455738" cy="1584325"/>
          </a:xfrm>
          <a:prstGeom prst="rect">
            <a:avLst/>
          </a:prstGeom>
          <a:noFill/>
          <a:ln w="28575">
            <a:solidFill>
              <a:srgbClr val="000066"/>
            </a:solidFill>
            <a:miter lim="800000"/>
            <a:headEnd/>
            <a:tailEnd/>
          </a:ln>
        </p:spPr>
      </p:pic>
      <p:sp>
        <p:nvSpPr>
          <p:cNvPr id="65541" name="Text Box 14"/>
          <p:cNvSpPr txBox="1">
            <a:spLocks noChangeArrowheads="1"/>
          </p:cNvSpPr>
          <p:nvPr/>
        </p:nvSpPr>
        <p:spPr bwMode="auto">
          <a:xfrm>
            <a:off x="1187450" y="188913"/>
            <a:ext cx="7632700" cy="669925"/>
          </a:xfrm>
          <a:prstGeom prst="rect">
            <a:avLst/>
          </a:prstGeom>
          <a:solidFill>
            <a:schemeClr val="tx1"/>
          </a:solidFill>
          <a:ln w="28575">
            <a:solidFill>
              <a:srgbClr val="990000"/>
            </a:solidFill>
            <a:miter lim="800000"/>
            <a:headEnd/>
            <a:tailEnd/>
          </a:ln>
        </p:spPr>
        <p:txBody>
          <a:bodyPr>
            <a:spAutoFit/>
          </a:bodyPr>
          <a:lstStyle/>
          <a:p>
            <a:r>
              <a:rPr lang="es-ES" sz="3600" b="1">
                <a:solidFill>
                  <a:srgbClr val="000066"/>
                </a:solidFill>
                <a:latin typeface="Tw Cen MT" pitchFamily="34" charset="0"/>
              </a:rPr>
              <a:t>Notas esenciales de la sexualidad</a:t>
            </a:r>
            <a:r>
              <a:rPr lang="es-ES" b="1">
                <a:latin typeface="Tw Cen MT" pitchFamily="34" charset="0"/>
              </a:rPr>
              <a:t> </a:t>
            </a:r>
          </a:p>
        </p:txBody>
      </p:sp>
      <p:sp>
        <p:nvSpPr>
          <p:cNvPr id="26639" name="AutoShape 15"/>
          <p:cNvSpPr>
            <a:spLocks noChangeArrowheads="1"/>
          </p:cNvSpPr>
          <p:nvPr/>
        </p:nvSpPr>
        <p:spPr bwMode="auto">
          <a:xfrm>
            <a:off x="1979613" y="2133600"/>
            <a:ext cx="5256212" cy="1081088"/>
          </a:xfrm>
          <a:prstGeom prst="leftRightArrow">
            <a:avLst>
              <a:gd name="adj1" fmla="val 50000"/>
              <a:gd name="adj2" fmla="val 97239"/>
            </a:avLst>
          </a:prstGeom>
          <a:solidFill>
            <a:srgbClr val="92D050"/>
          </a:solidFill>
          <a:ln w="28575">
            <a:solidFill>
              <a:srgbClr val="990000"/>
            </a:solidFill>
            <a:miter lim="800000"/>
            <a:headEnd/>
            <a:tailEnd/>
          </a:ln>
        </p:spPr>
        <p:txBody>
          <a:bodyPr wrap="none" anchor="ctr"/>
          <a:lstStyle/>
          <a:p>
            <a:pPr algn="ctr"/>
            <a:r>
              <a:rPr lang="es-MX" sz="2800" b="1">
                <a:solidFill>
                  <a:schemeClr val="bg1"/>
                </a:solidFill>
                <a:latin typeface="Tw Cen MT" pitchFamily="34" charset="0"/>
              </a:rPr>
              <a:t>¿Iguales características?</a:t>
            </a:r>
            <a:endParaRPr lang="es-ES" sz="2800" b="1">
              <a:solidFill>
                <a:schemeClr val="bg1"/>
              </a:solidFill>
              <a:latin typeface="Tw Cen MT" pitchFamily="34" charset="0"/>
            </a:endParaRPr>
          </a:p>
        </p:txBody>
      </p:sp>
      <p:sp>
        <p:nvSpPr>
          <p:cNvPr id="26641" name="AutoShape 17"/>
          <p:cNvSpPr>
            <a:spLocks noChangeArrowheads="1"/>
          </p:cNvSpPr>
          <p:nvPr/>
        </p:nvSpPr>
        <p:spPr bwMode="auto">
          <a:xfrm>
            <a:off x="2987675" y="4149725"/>
            <a:ext cx="3744913" cy="1296988"/>
          </a:xfrm>
          <a:prstGeom prst="leftRightArrowCallout">
            <a:avLst>
              <a:gd name="adj1" fmla="val 25000"/>
              <a:gd name="adj2" fmla="val 25000"/>
              <a:gd name="adj3" fmla="val 36092"/>
              <a:gd name="adj4" fmla="val 50000"/>
            </a:avLst>
          </a:prstGeom>
          <a:solidFill>
            <a:srgbClr val="92D050"/>
          </a:solidFill>
          <a:ln w="28575">
            <a:solidFill>
              <a:srgbClr val="990000"/>
            </a:solidFill>
            <a:miter lim="800000"/>
            <a:headEnd/>
            <a:tailEnd/>
          </a:ln>
        </p:spPr>
        <p:txBody>
          <a:bodyPr wrap="none" anchor="ctr"/>
          <a:lstStyle/>
          <a:p>
            <a:pPr algn="ctr"/>
            <a:r>
              <a:rPr lang="es-MX" sz="2000" b="1">
                <a:solidFill>
                  <a:schemeClr val="bg1"/>
                </a:solidFill>
                <a:latin typeface="Tw Cen MT" pitchFamily="34" charset="0"/>
              </a:rPr>
              <a:t>NOTAS</a:t>
            </a:r>
          </a:p>
          <a:p>
            <a:pPr algn="ctr"/>
            <a:r>
              <a:rPr lang="es-MX" sz="2000" b="1">
                <a:solidFill>
                  <a:schemeClr val="bg1"/>
                </a:solidFill>
                <a:latin typeface="Tw Cen MT" pitchFamily="34" charset="0"/>
              </a:rPr>
              <a:t>ESENCIALES</a:t>
            </a:r>
            <a:endParaRPr lang="es-ES" sz="2000" b="1">
              <a:solidFill>
                <a:schemeClr val="bg1"/>
              </a:solidFill>
              <a:latin typeface="Tw Cen MT" pitchFamily="34" charset="0"/>
            </a:endParaRPr>
          </a:p>
        </p:txBody>
      </p:sp>
      <p:sp>
        <p:nvSpPr>
          <p:cNvPr id="26643" name="Text Box 19"/>
          <p:cNvSpPr txBox="1">
            <a:spLocks noChangeArrowheads="1"/>
          </p:cNvSpPr>
          <p:nvPr/>
        </p:nvSpPr>
        <p:spPr bwMode="auto">
          <a:xfrm>
            <a:off x="250825" y="4437063"/>
            <a:ext cx="1931988" cy="434975"/>
          </a:xfrm>
          <a:prstGeom prst="rect">
            <a:avLst/>
          </a:prstGeom>
          <a:solidFill>
            <a:srgbClr val="FFC000"/>
          </a:solidFill>
          <a:ln w="38100">
            <a:solidFill>
              <a:srgbClr val="990000"/>
            </a:solidFill>
            <a:miter lim="800000"/>
            <a:headEnd/>
            <a:tailEnd/>
          </a:ln>
        </p:spPr>
        <p:txBody>
          <a:bodyPr wrap="none">
            <a:spAutoFit/>
          </a:bodyPr>
          <a:lstStyle/>
          <a:p>
            <a:r>
              <a:rPr lang="es-MX" sz="2000" b="1">
                <a:solidFill>
                  <a:srgbClr val="000066"/>
                </a:solidFill>
                <a:latin typeface="Tw Cen MT" pitchFamily="34" charset="0"/>
              </a:rPr>
              <a:t>Reproducción</a:t>
            </a:r>
            <a:endParaRPr lang="es-ES" sz="2000" b="1">
              <a:solidFill>
                <a:srgbClr val="000066"/>
              </a:solidFill>
              <a:latin typeface="Tw Cen MT" pitchFamily="34" charset="0"/>
            </a:endParaRPr>
          </a:p>
        </p:txBody>
      </p:sp>
      <p:sp>
        <p:nvSpPr>
          <p:cNvPr id="26644" name="Text Box 20"/>
          <p:cNvSpPr txBox="1">
            <a:spLocks noChangeArrowheads="1"/>
          </p:cNvSpPr>
          <p:nvPr/>
        </p:nvSpPr>
        <p:spPr bwMode="auto">
          <a:xfrm>
            <a:off x="250825" y="5013325"/>
            <a:ext cx="1704975" cy="708025"/>
          </a:xfrm>
          <a:prstGeom prst="rect">
            <a:avLst/>
          </a:prstGeom>
          <a:solidFill>
            <a:schemeClr val="tx1"/>
          </a:solidFill>
          <a:ln w="38100">
            <a:solidFill>
              <a:srgbClr val="990000"/>
            </a:solidFill>
            <a:miter lim="800000"/>
            <a:headEnd/>
            <a:tailEnd/>
          </a:ln>
        </p:spPr>
        <p:txBody>
          <a:bodyPr wrap="none">
            <a:spAutoFit/>
          </a:bodyPr>
          <a:lstStyle/>
          <a:p>
            <a:pPr algn="just"/>
            <a:r>
              <a:rPr lang="es-MX" sz="2000" b="1">
                <a:solidFill>
                  <a:srgbClr val="000066"/>
                </a:solidFill>
                <a:latin typeface="Tw Cen MT" pitchFamily="34" charset="0"/>
              </a:rPr>
              <a:t>Conservación </a:t>
            </a:r>
          </a:p>
          <a:p>
            <a:pPr algn="just"/>
            <a:r>
              <a:rPr lang="es-MX" sz="2000" b="1">
                <a:solidFill>
                  <a:srgbClr val="000066"/>
                </a:solidFill>
                <a:latin typeface="Tw Cen MT" pitchFamily="34" charset="0"/>
              </a:rPr>
              <a:t>de la especie</a:t>
            </a:r>
            <a:endParaRPr lang="es-ES" sz="2000" b="1">
              <a:solidFill>
                <a:srgbClr val="000066"/>
              </a:solidFill>
              <a:latin typeface="Tw Cen MT" pitchFamily="34" charset="0"/>
            </a:endParaRPr>
          </a:p>
        </p:txBody>
      </p:sp>
      <p:sp>
        <p:nvSpPr>
          <p:cNvPr id="26646" name="Text Box 22"/>
          <p:cNvSpPr txBox="1">
            <a:spLocks noChangeArrowheads="1"/>
          </p:cNvSpPr>
          <p:nvPr/>
        </p:nvSpPr>
        <p:spPr bwMode="auto">
          <a:xfrm>
            <a:off x="7000875" y="4857750"/>
            <a:ext cx="1690688" cy="434975"/>
          </a:xfrm>
          <a:prstGeom prst="rect">
            <a:avLst/>
          </a:prstGeom>
          <a:solidFill>
            <a:schemeClr val="tx1"/>
          </a:solidFill>
          <a:ln w="38100">
            <a:solidFill>
              <a:srgbClr val="990000"/>
            </a:solidFill>
            <a:miter lim="800000"/>
            <a:headEnd/>
            <a:tailEnd/>
          </a:ln>
        </p:spPr>
        <p:txBody>
          <a:bodyPr wrap="none">
            <a:spAutoFit/>
          </a:bodyPr>
          <a:lstStyle/>
          <a:p>
            <a:r>
              <a:rPr lang="es-MX" sz="2000" b="1">
                <a:solidFill>
                  <a:srgbClr val="000066"/>
                </a:solidFill>
                <a:latin typeface="Tw Cen MT" pitchFamily="34" charset="0"/>
              </a:rPr>
              <a:t>Procreación</a:t>
            </a:r>
            <a:endParaRPr lang="es-ES" sz="2000" b="1">
              <a:solidFill>
                <a:srgbClr val="000066"/>
              </a:solidFill>
              <a:latin typeface="Tw Cen MT" pitchFamily="34" charset="0"/>
            </a:endParaRPr>
          </a:p>
        </p:txBody>
      </p:sp>
      <p:sp>
        <p:nvSpPr>
          <p:cNvPr id="26647" name="Text Box 23"/>
          <p:cNvSpPr txBox="1">
            <a:spLocks noChangeArrowheads="1"/>
          </p:cNvSpPr>
          <p:nvPr/>
        </p:nvSpPr>
        <p:spPr bwMode="auto">
          <a:xfrm>
            <a:off x="7524750" y="4292600"/>
            <a:ext cx="942975" cy="434975"/>
          </a:xfrm>
          <a:prstGeom prst="rect">
            <a:avLst/>
          </a:prstGeom>
          <a:solidFill>
            <a:srgbClr val="FFC000"/>
          </a:solidFill>
          <a:ln w="38100">
            <a:solidFill>
              <a:srgbClr val="990000"/>
            </a:solidFill>
            <a:miter lim="800000"/>
            <a:headEnd/>
            <a:tailEnd/>
          </a:ln>
        </p:spPr>
        <p:txBody>
          <a:bodyPr wrap="none">
            <a:spAutoFit/>
          </a:bodyPr>
          <a:lstStyle/>
          <a:p>
            <a:r>
              <a:rPr lang="es-MX" sz="2000" b="1">
                <a:solidFill>
                  <a:srgbClr val="000066"/>
                </a:solidFill>
                <a:latin typeface="Tw Cen MT" pitchFamily="34" charset="0"/>
              </a:rPr>
              <a:t>Unión</a:t>
            </a:r>
            <a:endParaRPr lang="es-ES" sz="2000" b="1">
              <a:solidFill>
                <a:srgbClr val="000066"/>
              </a:solidFill>
              <a:latin typeface="Tw Cen MT" pitchFamily="34" charset="0"/>
            </a:endParaRPr>
          </a:p>
        </p:txBody>
      </p:sp>
      <p:sp>
        <p:nvSpPr>
          <p:cNvPr id="26648" name="AutoShape 24"/>
          <p:cNvSpPr>
            <a:spLocks noChangeArrowheads="1"/>
          </p:cNvSpPr>
          <p:nvPr/>
        </p:nvSpPr>
        <p:spPr bwMode="auto">
          <a:xfrm>
            <a:off x="3059113" y="6092825"/>
            <a:ext cx="3673475" cy="431800"/>
          </a:xfrm>
          <a:prstGeom prst="leftRightArrowCallout">
            <a:avLst>
              <a:gd name="adj1" fmla="val 25000"/>
              <a:gd name="adj2" fmla="val 25000"/>
              <a:gd name="adj3" fmla="val 106342"/>
              <a:gd name="adj4" fmla="val 50000"/>
            </a:avLst>
          </a:prstGeom>
          <a:solidFill>
            <a:srgbClr val="92D050"/>
          </a:solidFill>
          <a:ln w="28575">
            <a:solidFill>
              <a:srgbClr val="990000"/>
            </a:solidFill>
            <a:miter lim="800000"/>
            <a:headEnd/>
            <a:tailEnd/>
          </a:ln>
        </p:spPr>
        <p:txBody>
          <a:bodyPr wrap="none" anchor="ctr"/>
          <a:lstStyle/>
          <a:p>
            <a:pPr algn="ctr"/>
            <a:r>
              <a:rPr lang="es-MX" sz="2000" b="1">
                <a:solidFill>
                  <a:schemeClr val="bg1"/>
                </a:solidFill>
                <a:latin typeface="Tw Cen MT" pitchFamily="34" charset="0"/>
              </a:rPr>
              <a:t>MOTIVACIÓN</a:t>
            </a:r>
            <a:endParaRPr lang="es-ES" sz="2000" b="1">
              <a:solidFill>
                <a:schemeClr val="bg1"/>
              </a:solidFill>
              <a:latin typeface="Tw Cen MT" pitchFamily="34" charset="0"/>
            </a:endParaRPr>
          </a:p>
        </p:txBody>
      </p:sp>
      <p:sp>
        <p:nvSpPr>
          <p:cNvPr id="26650" name="Text Box 26"/>
          <p:cNvSpPr txBox="1">
            <a:spLocks noChangeArrowheads="1"/>
          </p:cNvSpPr>
          <p:nvPr/>
        </p:nvSpPr>
        <p:spPr bwMode="auto">
          <a:xfrm>
            <a:off x="684213" y="6021388"/>
            <a:ext cx="2079625" cy="579437"/>
          </a:xfrm>
          <a:prstGeom prst="rect">
            <a:avLst/>
          </a:prstGeom>
          <a:solidFill>
            <a:schemeClr val="tx1"/>
          </a:solidFill>
          <a:ln w="9525">
            <a:noFill/>
            <a:miter lim="800000"/>
            <a:headEnd/>
            <a:tailEnd/>
          </a:ln>
        </p:spPr>
        <p:txBody>
          <a:bodyPr wrap="none">
            <a:spAutoFit/>
          </a:bodyPr>
          <a:lstStyle/>
          <a:p>
            <a:r>
              <a:rPr lang="es-MX" sz="3200" b="1">
                <a:solidFill>
                  <a:srgbClr val="990000"/>
                </a:solidFill>
                <a:latin typeface="Tw Cen MT" pitchFamily="34" charset="0"/>
              </a:rPr>
              <a:t>INSTINTO</a:t>
            </a:r>
            <a:endParaRPr lang="es-ES" sz="3200" b="1">
              <a:solidFill>
                <a:srgbClr val="990000"/>
              </a:solidFill>
              <a:latin typeface="Tw Cen MT" pitchFamily="34" charset="0"/>
            </a:endParaRPr>
          </a:p>
        </p:txBody>
      </p:sp>
      <p:sp>
        <p:nvSpPr>
          <p:cNvPr id="26651" name="Text Box 27"/>
          <p:cNvSpPr txBox="1">
            <a:spLocks noChangeArrowheads="1"/>
          </p:cNvSpPr>
          <p:nvPr/>
        </p:nvSpPr>
        <p:spPr bwMode="auto">
          <a:xfrm>
            <a:off x="7000875" y="5929313"/>
            <a:ext cx="1800225" cy="793750"/>
          </a:xfrm>
          <a:prstGeom prst="rect">
            <a:avLst/>
          </a:prstGeom>
          <a:solidFill>
            <a:srgbClr val="FFFF00"/>
          </a:solidFill>
          <a:ln w="9525">
            <a:noFill/>
            <a:miter lim="800000"/>
            <a:headEnd/>
            <a:tailEnd/>
          </a:ln>
        </p:spPr>
        <p:txBody>
          <a:bodyPr>
            <a:spAutoFit/>
          </a:bodyPr>
          <a:lstStyle/>
          <a:p>
            <a:pPr algn="ctr"/>
            <a:r>
              <a:rPr lang="es-MX" sz="2800" b="1">
                <a:solidFill>
                  <a:srgbClr val="990000"/>
                </a:solidFill>
                <a:latin typeface="Tw Cen MT" pitchFamily="34" charset="0"/>
              </a:rPr>
              <a:t>AMOR</a:t>
            </a:r>
            <a:endParaRPr lang="es-ES" sz="2800" b="1">
              <a:solidFill>
                <a:srgbClr val="990000"/>
              </a:solidFill>
              <a:latin typeface="Tw Cen MT" pitchFamily="34" charset="0"/>
            </a:endParaRPr>
          </a:p>
          <a:p>
            <a:endParaRPr lang="es-ES">
              <a:latin typeface="Tw Cen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wheel(4)">
                                      <p:cBhvr>
                                        <p:cTn id="7" dur="2000"/>
                                        <p:tgtEl>
                                          <p:spTgt spid="26635"/>
                                        </p:tgtEl>
                                      </p:cBhvr>
                                    </p:animEffect>
                                  </p:childTnLst>
                                </p:cTn>
                              </p:par>
                              <p:par>
                                <p:cTn id="8" presetID="21" presetClass="entr" presetSubtype="4" fill="hold" nodeType="withEffect">
                                  <p:stCondLst>
                                    <p:cond delay="0"/>
                                  </p:stCondLst>
                                  <p:childTnLst>
                                    <p:set>
                                      <p:cBhvr>
                                        <p:cTn id="9" dur="1" fill="hold">
                                          <p:stCondLst>
                                            <p:cond delay="0"/>
                                          </p:stCondLst>
                                        </p:cTn>
                                        <p:tgtEl>
                                          <p:spTgt spid="26636"/>
                                        </p:tgtEl>
                                        <p:attrNameLst>
                                          <p:attrName>style.visibility</p:attrName>
                                        </p:attrNameLst>
                                      </p:cBhvr>
                                      <p:to>
                                        <p:strVal val="visible"/>
                                      </p:to>
                                    </p:set>
                                    <p:animEffect transition="in" filter="wheel(4)">
                                      <p:cBhvr>
                                        <p:cTn id="10" dur="2000"/>
                                        <p:tgtEl>
                                          <p:spTgt spid="26636"/>
                                        </p:tgtEl>
                                      </p:cBhvr>
                                    </p:animEffect>
                                  </p:childTnLst>
                                </p:cTn>
                              </p:par>
                              <p:par>
                                <p:cTn id="11" presetID="21" presetClass="entr" presetSubtype="4" fill="hold" nodeType="withEffect">
                                  <p:stCondLst>
                                    <p:cond delay="0"/>
                                  </p:stCondLst>
                                  <p:childTnLst>
                                    <p:set>
                                      <p:cBhvr>
                                        <p:cTn id="12" dur="1" fill="hold">
                                          <p:stCondLst>
                                            <p:cond delay="0"/>
                                          </p:stCondLst>
                                        </p:cTn>
                                        <p:tgtEl>
                                          <p:spTgt spid="26637"/>
                                        </p:tgtEl>
                                        <p:attrNameLst>
                                          <p:attrName>style.visibility</p:attrName>
                                        </p:attrNameLst>
                                      </p:cBhvr>
                                      <p:to>
                                        <p:strVal val="visible"/>
                                      </p:to>
                                    </p:set>
                                    <p:animEffect transition="in" filter="wheel(4)">
                                      <p:cBhvr>
                                        <p:cTn id="13" dur="2000"/>
                                        <p:tgtEl>
                                          <p:spTgt spid="26637"/>
                                        </p:tgtEl>
                                      </p:cBhvr>
                                    </p:animEffect>
                                  </p:childTnLst>
                                </p:cTn>
                              </p:par>
                              <p:par>
                                <p:cTn id="14" presetID="21" presetClass="entr" presetSubtype="4" fill="hold" nodeType="with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wheel(4)">
                                      <p:cBhvr>
                                        <p:cTn id="16" dur="2000"/>
                                        <p:tgtEl>
                                          <p:spTgt spid="2662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639"/>
                                        </p:tgtEl>
                                        <p:attrNameLst>
                                          <p:attrName>style.visibility</p:attrName>
                                        </p:attrNameLst>
                                      </p:cBhvr>
                                      <p:to>
                                        <p:strVal val="visible"/>
                                      </p:to>
                                    </p:set>
                                    <p:anim calcmode="lin" valueType="num">
                                      <p:cBhvr>
                                        <p:cTn id="21" dur="1000" fill="hold"/>
                                        <p:tgtEl>
                                          <p:spTgt spid="26639"/>
                                        </p:tgtEl>
                                        <p:attrNameLst>
                                          <p:attrName>ppt_w</p:attrName>
                                        </p:attrNameLst>
                                      </p:cBhvr>
                                      <p:tavLst>
                                        <p:tav tm="0">
                                          <p:val>
                                            <p:strVal val="#ppt_w*0.70"/>
                                          </p:val>
                                        </p:tav>
                                        <p:tav tm="100000">
                                          <p:val>
                                            <p:strVal val="#ppt_w"/>
                                          </p:val>
                                        </p:tav>
                                      </p:tavLst>
                                    </p:anim>
                                    <p:anim calcmode="lin" valueType="num">
                                      <p:cBhvr>
                                        <p:cTn id="22" dur="1000" fill="hold"/>
                                        <p:tgtEl>
                                          <p:spTgt spid="26639"/>
                                        </p:tgtEl>
                                        <p:attrNameLst>
                                          <p:attrName>ppt_h</p:attrName>
                                        </p:attrNameLst>
                                      </p:cBhvr>
                                      <p:tavLst>
                                        <p:tav tm="0">
                                          <p:val>
                                            <p:strVal val="#ppt_h"/>
                                          </p:val>
                                        </p:tav>
                                        <p:tav tm="100000">
                                          <p:val>
                                            <p:strVal val="#ppt_h"/>
                                          </p:val>
                                        </p:tav>
                                      </p:tavLst>
                                    </p:anim>
                                    <p:animEffect transition="in" filter="fade">
                                      <p:cBhvr>
                                        <p:cTn id="23" dur="1000"/>
                                        <p:tgtEl>
                                          <p:spTgt spid="2663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6641"/>
                                        </p:tgtEl>
                                        <p:attrNameLst>
                                          <p:attrName>style.visibility</p:attrName>
                                        </p:attrNameLst>
                                      </p:cBhvr>
                                      <p:to>
                                        <p:strVal val="visible"/>
                                      </p:to>
                                    </p:set>
                                    <p:anim calcmode="lin" valueType="num">
                                      <p:cBhvr>
                                        <p:cTn id="28" dur="1000" fill="hold"/>
                                        <p:tgtEl>
                                          <p:spTgt spid="26641"/>
                                        </p:tgtEl>
                                        <p:attrNameLst>
                                          <p:attrName>ppt_w</p:attrName>
                                        </p:attrNameLst>
                                      </p:cBhvr>
                                      <p:tavLst>
                                        <p:tav tm="0">
                                          <p:val>
                                            <p:strVal val="#ppt_w*0.70"/>
                                          </p:val>
                                        </p:tav>
                                        <p:tav tm="100000">
                                          <p:val>
                                            <p:strVal val="#ppt_w"/>
                                          </p:val>
                                        </p:tav>
                                      </p:tavLst>
                                    </p:anim>
                                    <p:anim calcmode="lin" valueType="num">
                                      <p:cBhvr>
                                        <p:cTn id="29" dur="1000" fill="hold"/>
                                        <p:tgtEl>
                                          <p:spTgt spid="26641"/>
                                        </p:tgtEl>
                                        <p:attrNameLst>
                                          <p:attrName>ppt_h</p:attrName>
                                        </p:attrNameLst>
                                      </p:cBhvr>
                                      <p:tavLst>
                                        <p:tav tm="0">
                                          <p:val>
                                            <p:strVal val="#ppt_h"/>
                                          </p:val>
                                        </p:tav>
                                        <p:tav tm="100000">
                                          <p:val>
                                            <p:strVal val="#ppt_h"/>
                                          </p:val>
                                        </p:tav>
                                      </p:tavLst>
                                    </p:anim>
                                    <p:animEffect transition="in" filter="fade">
                                      <p:cBhvr>
                                        <p:cTn id="30" dur="1000"/>
                                        <p:tgtEl>
                                          <p:spTgt spid="2664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643"/>
                                        </p:tgtEl>
                                        <p:attrNameLst>
                                          <p:attrName>style.visibility</p:attrName>
                                        </p:attrNameLst>
                                      </p:cBhvr>
                                      <p:to>
                                        <p:strVal val="visible"/>
                                      </p:to>
                                    </p:set>
                                    <p:anim calcmode="lin" valueType="num">
                                      <p:cBhvr additive="base">
                                        <p:cTn id="35" dur="2000" fill="hold"/>
                                        <p:tgtEl>
                                          <p:spTgt spid="26643"/>
                                        </p:tgtEl>
                                        <p:attrNameLst>
                                          <p:attrName>ppt_x</p:attrName>
                                        </p:attrNameLst>
                                      </p:cBhvr>
                                      <p:tavLst>
                                        <p:tav tm="0">
                                          <p:val>
                                            <p:strVal val="#ppt_x"/>
                                          </p:val>
                                        </p:tav>
                                        <p:tav tm="100000">
                                          <p:val>
                                            <p:strVal val="#ppt_x"/>
                                          </p:val>
                                        </p:tav>
                                      </p:tavLst>
                                    </p:anim>
                                    <p:anim calcmode="lin" valueType="num">
                                      <p:cBhvr additive="base">
                                        <p:cTn id="36" dur="2000" fill="hold"/>
                                        <p:tgtEl>
                                          <p:spTgt spid="266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644"/>
                                        </p:tgtEl>
                                        <p:attrNameLst>
                                          <p:attrName>style.visibility</p:attrName>
                                        </p:attrNameLst>
                                      </p:cBhvr>
                                      <p:to>
                                        <p:strVal val="visible"/>
                                      </p:to>
                                    </p:set>
                                    <p:anim calcmode="lin" valueType="num">
                                      <p:cBhvr additive="base">
                                        <p:cTn id="41" dur="2000" fill="hold"/>
                                        <p:tgtEl>
                                          <p:spTgt spid="26644"/>
                                        </p:tgtEl>
                                        <p:attrNameLst>
                                          <p:attrName>ppt_x</p:attrName>
                                        </p:attrNameLst>
                                      </p:cBhvr>
                                      <p:tavLst>
                                        <p:tav tm="0">
                                          <p:val>
                                            <p:strVal val="#ppt_x"/>
                                          </p:val>
                                        </p:tav>
                                        <p:tav tm="100000">
                                          <p:val>
                                            <p:strVal val="#ppt_x"/>
                                          </p:val>
                                        </p:tav>
                                      </p:tavLst>
                                    </p:anim>
                                    <p:anim calcmode="lin" valueType="num">
                                      <p:cBhvr additive="base">
                                        <p:cTn id="42" dur="2000" fill="hold"/>
                                        <p:tgtEl>
                                          <p:spTgt spid="2664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647"/>
                                        </p:tgtEl>
                                        <p:attrNameLst>
                                          <p:attrName>style.visibility</p:attrName>
                                        </p:attrNameLst>
                                      </p:cBhvr>
                                      <p:to>
                                        <p:strVal val="visible"/>
                                      </p:to>
                                    </p:set>
                                    <p:anim calcmode="lin" valueType="num">
                                      <p:cBhvr additive="base">
                                        <p:cTn id="47" dur="2000" fill="hold"/>
                                        <p:tgtEl>
                                          <p:spTgt spid="26647"/>
                                        </p:tgtEl>
                                        <p:attrNameLst>
                                          <p:attrName>ppt_x</p:attrName>
                                        </p:attrNameLst>
                                      </p:cBhvr>
                                      <p:tavLst>
                                        <p:tav tm="0">
                                          <p:val>
                                            <p:strVal val="#ppt_x"/>
                                          </p:val>
                                        </p:tav>
                                        <p:tav tm="100000">
                                          <p:val>
                                            <p:strVal val="#ppt_x"/>
                                          </p:val>
                                        </p:tav>
                                      </p:tavLst>
                                    </p:anim>
                                    <p:anim calcmode="lin" valueType="num">
                                      <p:cBhvr additive="base">
                                        <p:cTn id="48" dur="2000" fill="hold"/>
                                        <p:tgtEl>
                                          <p:spTgt spid="2664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646"/>
                                        </p:tgtEl>
                                        <p:attrNameLst>
                                          <p:attrName>style.visibility</p:attrName>
                                        </p:attrNameLst>
                                      </p:cBhvr>
                                      <p:to>
                                        <p:strVal val="visible"/>
                                      </p:to>
                                    </p:set>
                                    <p:anim calcmode="lin" valueType="num">
                                      <p:cBhvr additive="base">
                                        <p:cTn id="53" dur="2000" fill="hold"/>
                                        <p:tgtEl>
                                          <p:spTgt spid="26646"/>
                                        </p:tgtEl>
                                        <p:attrNameLst>
                                          <p:attrName>ppt_x</p:attrName>
                                        </p:attrNameLst>
                                      </p:cBhvr>
                                      <p:tavLst>
                                        <p:tav tm="0">
                                          <p:val>
                                            <p:strVal val="#ppt_x"/>
                                          </p:val>
                                        </p:tav>
                                        <p:tav tm="100000">
                                          <p:val>
                                            <p:strVal val="#ppt_x"/>
                                          </p:val>
                                        </p:tav>
                                      </p:tavLst>
                                    </p:anim>
                                    <p:anim calcmode="lin" valueType="num">
                                      <p:cBhvr additive="base">
                                        <p:cTn id="54" dur="2000" fill="hold"/>
                                        <p:tgtEl>
                                          <p:spTgt spid="266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26648"/>
                                        </p:tgtEl>
                                        <p:attrNameLst>
                                          <p:attrName>style.visibility</p:attrName>
                                        </p:attrNameLst>
                                      </p:cBhvr>
                                      <p:to>
                                        <p:strVal val="visible"/>
                                      </p:to>
                                    </p:set>
                                    <p:anim calcmode="lin" valueType="num">
                                      <p:cBhvr>
                                        <p:cTn id="59" dur="1000" fill="hold"/>
                                        <p:tgtEl>
                                          <p:spTgt spid="26648"/>
                                        </p:tgtEl>
                                        <p:attrNameLst>
                                          <p:attrName>ppt_w</p:attrName>
                                        </p:attrNameLst>
                                      </p:cBhvr>
                                      <p:tavLst>
                                        <p:tav tm="0">
                                          <p:val>
                                            <p:strVal val="#ppt_w*0.70"/>
                                          </p:val>
                                        </p:tav>
                                        <p:tav tm="100000">
                                          <p:val>
                                            <p:strVal val="#ppt_w"/>
                                          </p:val>
                                        </p:tav>
                                      </p:tavLst>
                                    </p:anim>
                                    <p:anim calcmode="lin" valueType="num">
                                      <p:cBhvr>
                                        <p:cTn id="60" dur="1000" fill="hold"/>
                                        <p:tgtEl>
                                          <p:spTgt spid="26648"/>
                                        </p:tgtEl>
                                        <p:attrNameLst>
                                          <p:attrName>ppt_h</p:attrName>
                                        </p:attrNameLst>
                                      </p:cBhvr>
                                      <p:tavLst>
                                        <p:tav tm="0">
                                          <p:val>
                                            <p:strVal val="#ppt_h"/>
                                          </p:val>
                                        </p:tav>
                                        <p:tav tm="100000">
                                          <p:val>
                                            <p:strVal val="#ppt_h"/>
                                          </p:val>
                                        </p:tav>
                                      </p:tavLst>
                                    </p:anim>
                                    <p:animEffect transition="in" filter="fade">
                                      <p:cBhvr>
                                        <p:cTn id="61" dur="1000"/>
                                        <p:tgtEl>
                                          <p:spTgt spid="26648"/>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26650"/>
                                        </p:tgtEl>
                                        <p:attrNameLst>
                                          <p:attrName>style.visibility</p:attrName>
                                        </p:attrNameLst>
                                      </p:cBhvr>
                                      <p:to>
                                        <p:strVal val="visible"/>
                                      </p:to>
                                    </p:set>
                                    <p:anim calcmode="lin" valueType="num">
                                      <p:cBhvr>
                                        <p:cTn id="66" dur="1000" fill="hold"/>
                                        <p:tgtEl>
                                          <p:spTgt spid="26650"/>
                                        </p:tgtEl>
                                        <p:attrNameLst>
                                          <p:attrName>ppt_w</p:attrName>
                                        </p:attrNameLst>
                                      </p:cBhvr>
                                      <p:tavLst>
                                        <p:tav tm="0">
                                          <p:val>
                                            <p:strVal val="#ppt_w*0.70"/>
                                          </p:val>
                                        </p:tav>
                                        <p:tav tm="100000">
                                          <p:val>
                                            <p:strVal val="#ppt_w"/>
                                          </p:val>
                                        </p:tav>
                                      </p:tavLst>
                                    </p:anim>
                                    <p:anim calcmode="lin" valueType="num">
                                      <p:cBhvr>
                                        <p:cTn id="67" dur="1000" fill="hold"/>
                                        <p:tgtEl>
                                          <p:spTgt spid="26650"/>
                                        </p:tgtEl>
                                        <p:attrNameLst>
                                          <p:attrName>ppt_h</p:attrName>
                                        </p:attrNameLst>
                                      </p:cBhvr>
                                      <p:tavLst>
                                        <p:tav tm="0">
                                          <p:val>
                                            <p:strVal val="#ppt_h"/>
                                          </p:val>
                                        </p:tav>
                                        <p:tav tm="100000">
                                          <p:val>
                                            <p:strVal val="#ppt_h"/>
                                          </p:val>
                                        </p:tav>
                                      </p:tavLst>
                                    </p:anim>
                                    <p:animEffect transition="in" filter="fade">
                                      <p:cBhvr>
                                        <p:cTn id="68" dur="1000"/>
                                        <p:tgtEl>
                                          <p:spTgt spid="26650"/>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26651"/>
                                        </p:tgtEl>
                                        <p:attrNameLst>
                                          <p:attrName>style.visibility</p:attrName>
                                        </p:attrNameLst>
                                      </p:cBhvr>
                                      <p:to>
                                        <p:strVal val="visible"/>
                                      </p:to>
                                    </p:set>
                                    <p:anim calcmode="lin" valueType="num">
                                      <p:cBhvr>
                                        <p:cTn id="73" dur="1000" fill="hold"/>
                                        <p:tgtEl>
                                          <p:spTgt spid="26651"/>
                                        </p:tgtEl>
                                        <p:attrNameLst>
                                          <p:attrName>ppt_w</p:attrName>
                                        </p:attrNameLst>
                                      </p:cBhvr>
                                      <p:tavLst>
                                        <p:tav tm="0">
                                          <p:val>
                                            <p:strVal val="#ppt_w*0.70"/>
                                          </p:val>
                                        </p:tav>
                                        <p:tav tm="100000">
                                          <p:val>
                                            <p:strVal val="#ppt_w"/>
                                          </p:val>
                                        </p:tav>
                                      </p:tavLst>
                                    </p:anim>
                                    <p:anim calcmode="lin" valueType="num">
                                      <p:cBhvr>
                                        <p:cTn id="74" dur="1000" fill="hold"/>
                                        <p:tgtEl>
                                          <p:spTgt spid="26651"/>
                                        </p:tgtEl>
                                        <p:attrNameLst>
                                          <p:attrName>ppt_h</p:attrName>
                                        </p:attrNameLst>
                                      </p:cBhvr>
                                      <p:tavLst>
                                        <p:tav tm="0">
                                          <p:val>
                                            <p:strVal val="#ppt_h"/>
                                          </p:val>
                                        </p:tav>
                                        <p:tav tm="100000">
                                          <p:val>
                                            <p:strVal val="#ppt_h"/>
                                          </p:val>
                                        </p:tav>
                                      </p:tavLst>
                                    </p:anim>
                                    <p:animEffect transition="in" filter="fade">
                                      <p:cBhvr>
                                        <p:cTn id="75" dur="1000"/>
                                        <p:tgtEl>
                                          <p:spTgt spid="2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animBg="1"/>
      <p:bldP spid="26641" grpId="0" animBg="1"/>
      <p:bldP spid="26643" grpId="0" animBg="1"/>
      <p:bldP spid="26644" grpId="0" animBg="1"/>
      <p:bldP spid="26646" grpId="0" animBg="1"/>
      <p:bldP spid="26647" grpId="0" animBg="1"/>
      <p:bldP spid="26648" grpId="0" animBg="1"/>
      <p:bldP spid="26650" grpId="0" animBg="1"/>
      <p:bldP spid="266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3" name="AutoShape 17"/>
          <p:cNvSpPr>
            <a:spLocks noChangeArrowheads="1"/>
          </p:cNvSpPr>
          <p:nvPr/>
        </p:nvSpPr>
        <p:spPr bwMode="auto">
          <a:xfrm>
            <a:off x="1258888" y="5373688"/>
            <a:ext cx="6480175" cy="792162"/>
          </a:xfrm>
          <a:prstGeom prst="leftRightArrow">
            <a:avLst>
              <a:gd name="adj1" fmla="val 50000"/>
              <a:gd name="adj2" fmla="val 163607"/>
            </a:avLst>
          </a:prstGeom>
          <a:solidFill>
            <a:srgbClr val="FFFF66"/>
          </a:solidFill>
          <a:ln w="28575">
            <a:solidFill>
              <a:srgbClr val="000066"/>
            </a:solidFill>
            <a:miter lim="800000"/>
            <a:headEnd/>
            <a:tailEnd/>
          </a:ln>
        </p:spPr>
        <p:txBody>
          <a:bodyPr wrap="none" anchor="ctr"/>
          <a:lstStyle/>
          <a:p>
            <a:pPr algn="ctr"/>
            <a:endParaRPr lang="es-ES_tradnl">
              <a:latin typeface="Tw Cen MT" pitchFamily="34" charset="0"/>
            </a:endParaRPr>
          </a:p>
        </p:txBody>
      </p:sp>
      <p:sp>
        <p:nvSpPr>
          <p:cNvPr id="24592" name="AutoShape 16"/>
          <p:cNvSpPr>
            <a:spLocks noChangeArrowheads="1"/>
          </p:cNvSpPr>
          <p:nvPr/>
        </p:nvSpPr>
        <p:spPr bwMode="auto">
          <a:xfrm>
            <a:off x="2051050" y="3573463"/>
            <a:ext cx="5689600" cy="792162"/>
          </a:xfrm>
          <a:prstGeom prst="leftRightArrow">
            <a:avLst>
              <a:gd name="adj1" fmla="val 50000"/>
              <a:gd name="adj2" fmla="val 143647"/>
            </a:avLst>
          </a:prstGeom>
          <a:solidFill>
            <a:srgbClr val="FFFF66"/>
          </a:solidFill>
          <a:ln w="28575">
            <a:solidFill>
              <a:srgbClr val="000066"/>
            </a:solidFill>
            <a:miter lim="800000"/>
            <a:headEnd/>
            <a:tailEnd/>
          </a:ln>
        </p:spPr>
        <p:txBody>
          <a:bodyPr wrap="none" anchor="ctr"/>
          <a:lstStyle/>
          <a:p>
            <a:pPr algn="ctr"/>
            <a:endParaRPr lang="es-ES_tradnl">
              <a:latin typeface="Tw Cen MT" pitchFamily="34" charset="0"/>
            </a:endParaRPr>
          </a:p>
        </p:txBody>
      </p:sp>
      <p:sp>
        <p:nvSpPr>
          <p:cNvPr id="28676" name="Rectangle 2"/>
          <p:cNvSpPr>
            <a:spLocks noGrp="1" noChangeArrowheads="1"/>
          </p:cNvSpPr>
          <p:nvPr>
            <p:ph type="title"/>
          </p:nvPr>
        </p:nvSpPr>
        <p:spPr>
          <a:xfrm>
            <a:off x="468313" y="260350"/>
            <a:ext cx="8147050" cy="1138238"/>
          </a:xfrm>
        </p:spPr>
        <p:txBody>
          <a:bodyPr>
            <a:normAutofit fontScale="90000"/>
          </a:bodyPr>
          <a:lstStyle/>
          <a:p>
            <a:pPr algn="ctr" fontAlgn="auto">
              <a:spcAft>
                <a:spcPts val="0"/>
              </a:spcAft>
              <a:defRPr/>
            </a:pPr>
            <a:r>
              <a:rPr lang="es-MX" sz="3600" b="1" dirty="0" smtClean="0"/>
              <a:t>¿Qué se opone a las notas esenciales del matrimonio?</a:t>
            </a:r>
            <a:endParaRPr lang="es-ES" sz="3600" b="1" dirty="0" smtClean="0"/>
          </a:p>
        </p:txBody>
      </p:sp>
      <p:sp>
        <p:nvSpPr>
          <p:cNvPr id="24581" name="AutoShape 5"/>
          <p:cNvSpPr>
            <a:spLocks noChangeArrowheads="1"/>
          </p:cNvSpPr>
          <p:nvPr/>
        </p:nvSpPr>
        <p:spPr bwMode="auto">
          <a:xfrm>
            <a:off x="1258888" y="1916113"/>
            <a:ext cx="5400675" cy="792162"/>
          </a:xfrm>
          <a:prstGeom prst="leftRightArrow">
            <a:avLst>
              <a:gd name="adj1" fmla="val 50000"/>
              <a:gd name="adj2" fmla="val 136353"/>
            </a:avLst>
          </a:prstGeom>
          <a:solidFill>
            <a:srgbClr val="FFFF66"/>
          </a:solidFill>
          <a:ln w="28575">
            <a:solidFill>
              <a:srgbClr val="000066"/>
            </a:solidFill>
            <a:miter lim="800000"/>
            <a:headEnd/>
            <a:tailEnd/>
          </a:ln>
        </p:spPr>
        <p:txBody>
          <a:bodyPr wrap="none" anchor="ctr"/>
          <a:lstStyle/>
          <a:p>
            <a:pPr algn="ctr"/>
            <a:endParaRPr lang="es-ES_tradnl">
              <a:latin typeface="Tw Cen MT" pitchFamily="34" charset="0"/>
            </a:endParaRPr>
          </a:p>
        </p:txBody>
      </p:sp>
      <p:sp>
        <p:nvSpPr>
          <p:cNvPr id="24583" name="Text Box 7"/>
          <p:cNvSpPr txBox="1">
            <a:spLocks noChangeArrowheads="1"/>
          </p:cNvSpPr>
          <p:nvPr/>
        </p:nvSpPr>
        <p:spPr bwMode="auto">
          <a:xfrm>
            <a:off x="1577975" y="2060575"/>
            <a:ext cx="2046288" cy="457200"/>
          </a:xfrm>
          <a:prstGeom prst="rect">
            <a:avLst/>
          </a:prstGeom>
          <a:noFill/>
          <a:ln w="9525">
            <a:noFill/>
            <a:miter lim="800000"/>
            <a:headEnd/>
            <a:tailEnd/>
          </a:ln>
        </p:spPr>
        <p:txBody>
          <a:bodyPr wrap="none">
            <a:spAutoFit/>
          </a:bodyPr>
          <a:lstStyle/>
          <a:p>
            <a:r>
              <a:rPr lang="es-MX" sz="2400" b="1">
                <a:solidFill>
                  <a:srgbClr val="000066"/>
                </a:solidFill>
                <a:latin typeface="Tw Cen MT" pitchFamily="34" charset="0"/>
              </a:rPr>
              <a:t>Exclusividad</a:t>
            </a:r>
            <a:endParaRPr lang="es-ES" sz="2400" b="1">
              <a:solidFill>
                <a:srgbClr val="000066"/>
              </a:solidFill>
              <a:latin typeface="Tw Cen MT" pitchFamily="34" charset="0"/>
            </a:endParaRPr>
          </a:p>
        </p:txBody>
      </p:sp>
      <p:sp>
        <p:nvSpPr>
          <p:cNvPr id="24584" name="Text Box 8"/>
          <p:cNvSpPr txBox="1">
            <a:spLocks noChangeArrowheads="1"/>
          </p:cNvSpPr>
          <p:nvPr/>
        </p:nvSpPr>
        <p:spPr bwMode="auto">
          <a:xfrm>
            <a:off x="4581525" y="2060575"/>
            <a:ext cx="1622425" cy="457200"/>
          </a:xfrm>
          <a:prstGeom prst="rect">
            <a:avLst/>
          </a:prstGeom>
          <a:noFill/>
          <a:ln w="9525">
            <a:noFill/>
            <a:miter lim="800000"/>
            <a:headEnd/>
            <a:tailEnd/>
          </a:ln>
        </p:spPr>
        <p:txBody>
          <a:bodyPr wrap="none">
            <a:spAutoFit/>
          </a:bodyPr>
          <a:lstStyle/>
          <a:p>
            <a:r>
              <a:rPr lang="es-MX" sz="2400" b="1">
                <a:solidFill>
                  <a:srgbClr val="FF0000"/>
                </a:solidFill>
                <a:latin typeface="Tw Cen MT" pitchFamily="34" charset="0"/>
              </a:rPr>
              <a:t>Poligamia</a:t>
            </a:r>
            <a:endParaRPr lang="es-ES" sz="2400" b="1">
              <a:solidFill>
                <a:srgbClr val="FF0000"/>
              </a:solidFill>
              <a:latin typeface="Tw Cen MT" pitchFamily="34" charset="0"/>
            </a:endParaRPr>
          </a:p>
        </p:txBody>
      </p:sp>
      <p:sp>
        <p:nvSpPr>
          <p:cNvPr id="24585" name="Text Box 9"/>
          <p:cNvSpPr txBox="1">
            <a:spLocks noChangeArrowheads="1"/>
          </p:cNvSpPr>
          <p:nvPr/>
        </p:nvSpPr>
        <p:spPr bwMode="auto">
          <a:xfrm>
            <a:off x="1619250" y="5589588"/>
            <a:ext cx="3233738" cy="396875"/>
          </a:xfrm>
          <a:prstGeom prst="rect">
            <a:avLst/>
          </a:prstGeom>
          <a:noFill/>
          <a:ln w="9525">
            <a:noFill/>
            <a:miter lim="800000"/>
            <a:headEnd/>
            <a:tailEnd/>
          </a:ln>
        </p:spPr>
        <p:txBody>
          <a:bodyPr wrap="none">
            <a:spAutoFit/>
          </a:bodyPr>
          <a:lstStyle/>
          <a:p>
            <a:r>
              <a:rPr lang="es-MX" sz="2000" b="1">
                <a:solidFill>
                  <a:srgbClr val="000066"/>
                </a:solidFill>
                <a:latin typeface="Tw Cen MT" pitchFamily="34" charset="0"/>
              </a:rPr>
              <a:t>Sexualidad y Fecundidad</a:t>
            </a:r>
            <a:endParaRPr lang="es-ES" sz="2000" b="1">
              <a:solidFill>
                <a:srgbClr val="000066"/>
              </a:solidFill>
              <a:latin typeface="Tw Cen MT" pitchFamily="34" charset="0"/>
            </a:endParaRPr>
          </a:p>
        </p:txBody>
      </p:sp>
      <p:sp>
        <p:nvSpPr>
          <p:cNvPr id="24586" name="Text Box 10"/>
          <p:cNvSpPr txBox="1">
            <a:spLocks noChangeArrowheads="1"/>
          </p:cNvSpPr>
          <p:nvPr/>
        </p:nvSpPr>
        <p:spPr bwMode="auto">
          <a:xfrm>
            <a:off x="5291138" y="5589588"/>
            <a:ext cx="2090737" cy="396875"/>
          </a:xfrm>
          <a:prstGeom prst="rect">
            <a:avLst/>
          </a:prstGeom>
          <a:noFill/>
          <a:ln w="9525">
            <a:noFill/>
            <a:miter lim="800000"/>
            <a:headEnd/>
            <a:tailEnd/>
          </a:ln>
        </p:spPr>
        <p:txBody>
          <a:bodyPr wrap="none">
            <a:spAutoFit/>
          </a:bodyPr>
          <a:lstStyle/>
          <a:p>
            <a:r>
              <a:rPr lang="es-MX" sz="2000" b="1">
                <a:solidFill>
                  <a:srgbClr val="FF0000"/>
                </a:solidFill>
                <a:latin typeface="Tw Cen MT" pitchFamily="34" charset="0"/>
              </a:rPr>
              <a:t>Anticoncepción</a:t>
            </a:r>
            <a:endParaRPr lang="es-ES" sz="2000" b="1">
              <a:solidFill>
                <a:srgbClr val="FF0000"/>
              </a:solidFill>
              <a:latin typeface="Tw Cen MT" pitchFamily="34" charset="0"/>
            </a:endParaRPr>
          </a:p>
        </p:txBody>
      </p:sp>
      <p:sp>
        <p:nvSpPr>
          <p:cNvPr id="24587" name="Text Box 11"/>
          <p:cNvSpPr txBox="1">
            <a:spLocks noChangeArrowheads="1"/>
          </p:cNvSpPr>
          <p:nvPr/>
        </p:nvSpPr>
        <p:spPr bwMode="auto">
          <a:xfrm>
            <a:off x="2484438" y="3716338"/>
            <a:ext cx="1944687" cy="457200"/>
          </a:xfrm>
          <a:prstGeom prst="rect">
            <a:avLst/>
          </a:prstGeom>
          <a:noFill/>
          <a:ln w="9525">
            <a:noFill/>
            <a:miter lim="800000"/>
            <a:headEnd/>
            <a:tailEnd/>
          </a:ln>
        </p:spPr>
        <p:txBody>
          <a:bodyPr wrap="none">
            <a:spAutoFit/>
          </a:bodyPr>
          <a:lstStyle/>
          <a:p>
            <a:r>
              <a:rPr lang="es-MX" sz="2400" b="1">
                <a:solidFill>
                  <a:srgbClr val="000066"/>
                </a:solidFill>
                <a:latin typeface="Tw Cen MT" pitchFamily="34" charset="0"/>
              </a:rPr>
              <a:t>Perpetuidad</a:t>
            </a:r>
            <a:endParaRPr lang="es-ES" sz="2400" b="1">
              <a:solidFill>
                <a:srgbClr val="000066"/>
              </a:solidFill>
              <a:latin typeface="Tw Cen MT" pitchFamily="34" charset="0"/>
            </a:endParaRPr>
          </a:p>
        </p:txBody>
      </p:sp>
      <p:sp>
        <p:nvSpPr>
          <p:cNvPr id="24588" name="Text Box 12"/>
          <p:cNvSpPr txBox="1">
            <a:spLocks noChangeArrowheads="1"/>
          </p:cNvSpPr>
          <p:nvPr/>
        </p:nvSpPr>
        <p:spPr bwMode="auto">
          <a:xfrm>
            <a:off x="5292725" y="3716338"/>
            <a:ext cx="1403350" cy="457200"/>
          </a:xfrm>
          <a:prstGeom prst="rect">
            <a:avLst/>
          </a:prstGeom>
          <a:noFill/>
          <a:ln w="9525">
            <a:noFill/>
            <a:miter lim="800000"/>
            <a:headEnd/>
            <a:tailEnd/>
          </a:ln>
        </p:spPr>
        <p:txBody>
          <a:bodyPr wrap="none">
            <a:spAutoFit/>
          </a:bodyPr>
          <a:lstStyle/>
          <a:p>
            <a:r>
              <a:rPr lang="es-MX" sz="2400" b="1">
                <a:solidFill>
                  <a:srgbClr val="FF0000"/>
                </a:solidFill>
                <a:latin typeface="Tw Cen MT" pitchFamily="34" charset="0"/>
              </a:rPr>
              <a:t>Divorcio</a:t>
            </a:r>
            <a:endParaRPr lang="es-ES" sz="2400" b="1">
              <a:solidFill>
                <a:srgbClr val="FF0000"/>
              </a:solidFill>
              <a:latin typeface="Tw Cen MT" pitchFamily="34" charset="0"/>
            </a:endParaRPr>
          </a:p>
        </p:txBody>
      </p:sp>
      <p:sp>
        <p:nvSpPr>
          <p:cNvPr id="24589" name="Rectangle 13"/>
          <p:cNvSpPr>
            <a:spLocks noChangeArrowheads="1"/>
          </p:cNvSpPr>
          <p:nvPr/>
        </p:nvSpPr>
        <p:spPr bwMode="auto">
          <a:xfrm rot="2324326">
            <a:off x="3973513" y="1593850"/>
            <a:ext cx="104775" cy="1225550"/>
          </a:xfrm>
          <a:prstGeom prst="rect">
            <a:avLst/>
          </a:prstGeom>
          <a:solidFill>
            <a:srgbClr val="FF0000"/>
          </a:solidFill>
          <a:ln w="9525">
            <a:solidFill>
              <a:srgbClr val="FF0000"/>
            </a:solidFill>
            <a:miter lim="800000"/>
            <a:headEnd/>
            <a:tailEnd/>
          </a:ln>
        </p:spPr>
        <p:txBody>
          <a:bodyPr wrap="none" anchor="ctr"/>
          <a:lstStyle/>
          <a:p>
            <a:endParaRPr lang="es-ES">
              <a:latin typeface="Tw Cen MT" pitchFamily="34" charset="0"/>
            </a:endParaRPr>
          </a:p>
        </p:txBody>
      </p:sp>
      <p:pic>
        <p:nvPicPr>
          <p:cNvPr id="24591" name="Picture 15" descr="CAYBSD63"/>
          <p:cNvPicPr>
            <a:picLocks noChangeAspect="1" noChangeArrowheads="1"/>
          </p:cNvPicPr>
          <p:nvPr/>
        </p:nvPicPr>
        <p:blipFill>
          <a:blip r:embed="rId2"/>
          <a:srcRect/>
          <a:stretch>
            <a:fillRect/>
          </a:stretch>
        </p:blipFill>
        <p:spPr bwMode="auto">
          <a:xfrm>
            <a:off x="179388" y="1773238"/>
            <a:ext cx="925512" cy="1008062"/>
          </a:xfrm>
          <a:prstGeom prst="rect">
            <a:avLst/>
          </a:prstGeom>
          <a:noFill/>
          <a:ln w="28575">
            <a:solidFill>
              <a:srgbClr val="000066"/>
            </a:solidFill>
            <a:miter lim="800000"/>
            <a:headEnd/>
            <a:tailEnd/>
          </a:ln>
        </p:spPr>
      </p:pic>
      <p:sp>
        <p:nvSpPr>
          <p:cNvPr id="24594" name="Rectangle 18"/>
          <p:cNvSpPr>
            <a:spLocks noChangeArrowheads="1"/>
          </p:cNvSpPr>
          <p:nvPr/>
        </p:nvSpPr>
        <p:spPr bwMode="auto">
          <a:xfrm rot="2324326">
            <a:off x="4716463" y="3357563"/>
            <a:ext cx="73025" cy="1225550"/>
          </a:xfrm>
          <a:prstGeom prst="rect">
            <a:avLst/>
          </a:prstGeom>
          <a:solidFill>
            <a:srgbClr val="FF0000"/>
          </a:solidFill>
          <a:ln w="9525">
            <a:solidFill>
              <a:srgbClr val="FF0000"/>
            </a:solidFill>
            <a:miter lim="800000"/>
            <a:headEnd/>
            <a:tailEnd/>
          </a:ln>
        </p:spPr>
        <p:txBody>
          <a:bodyPr wrap="none" anchor="ctr"/>
          <a:lstStyle/>
          <a:p>
            <a:endParaRPr lang="es-ES">
              <a:latin typeface="Tw Cen MT" pitchFamily="34" charset="0"/>
            </a:endParaRPr>
          </a:p>
        </p:txBody>
      </p:sp>
      <p:pic>
        <p:nvPicPr>
          <p:cNvPr id="24595" name="Picture 19" descr="images[35]"/>
          <p:cNvPicPr>
            <a:picLocks noChangeAspect="1" noChangeArrowheads="1"/>
          </p:cNvPicPr>
          <p:nvPr/>
        </p:nvPicPr>
        <p:blipFill>
          <a:blip r:embed="rId3"/>
          <a:srcRect/>
          <a:stretch>
            <a:fillRect/>
          </a:stretch>
        </p:blipFill>
        <p:spPr bwMode="auto">
          <a:xfrm>
            <a:off x="900113" y="3429000"/>
            <a:ext cx="987425" cy="1008063"/>
          </a:xfrm>
          <a:prstGeom prst="rect">
            <a:avLst/>
          </a:prstGeom>
          <a:noFill/>
          <a:ln w="28575">
            <a:solidFill>
              <a:srgbClr val="990000"/>
            </a:solidFill>
            <a:miter lim="800000"/>
            <a:headEnd/>
            <a:tailEnd/>
          </a:ln>
        </p:spPr>
      </p:pic>
      <p:pic>
        <p:nvPicPr>
          <p:cNvPr id="24596" name="Picture 20" descr="images[30]"/>
          <p:cNvPicPr>
            <a:picLocks noChangeAspect="1" noChangeArrowheads="1"/>
          </p:cNvPicPr>
          <p:nvPr/>
        </p:nvPicPr>
        <p:blipFill>
          <a:blip r:embed="rId4"/>
          <a:srcRect/>
          <a:stretch>
            <a:fillRect/>
          </a:stretch>
        </p:blipFill>
        <p:spPr bwMode="auto">
          <a:xfrm>
            <a:off x="7885113" y="3357563"/>
            <a:ext cx="1017587" cy="1081087"/>
          </a:xfrm>
          <a:prstGeom prst="rect">
            <a:avLst/>
          </a:prstGeom>
          <a:noFill/>
          <a:ln w="28575">
            <a:solidFill>
              <a:srgbClr val="000066"/>
            </a:solidFill>
            <a:miter lim="800000"/>
            <a:headEnd/>
            <a:tailEnd/>
          </a:ln>
        </p:spPr>
      </p:pic>
      <p:sp>
        <p:nvSpPr>
          <p:cNvPr id="24597" name="Rectangle 21"/>
          <p:cNvSpPr>
            <a:spLocks noChangeArrowheads="1"/>
          </p:cNvSpPr>
          <p:nvPr/>
        </p:nvSpPr>
        <p:spPr bwMode="auto">
          <a:xfrm rot="2324326">
            <a:off x="5075238" y="5229225"/>
            <a:ext cx="73025" cy="1225550"/>
          </a:xfrm>
          <a:prstGeom prst="rect">
            <a:avLst/>
          </a:prstGeom>
          <a:solidFill>
            <a:srgbClr val="FF0000"/>
          </a:solidFill>
          <a:ln w="9525">
            <a:solidFill>
              <a:srgbClr val="FF0000"/>
            </a:solidFill>
            <a:miter lim="800000"/>
            <a:headEnd/>
            <a:tailEnd/>
          </a:ln>
        </p:spPr>
        <p:txBody>
          <a:bodyPr wrap="none" anchor="ctr"/>
          <a:lstStyle/>
          <a:p>
            <a:endParaRPr lang="es-ES">
              <a:latin typeface="Tw Cen MT" pitchFamily="34" charset="0"/>
            </a:endParaRPr>
          </a:p>
        </p:txBody>
      </p:sp>
      <p:pic>
        <p:nvPicPr>
          <p:cNvPr id="24598" name="Picture 22" descr="images[52]"/>
          <p:cNvPicPr>
            <a:picLocks noChangeAspect="1" noChangeArrowheads="1"/>
          </p:cNvPicPr>
          <p:nvPr/>
        </p:nvPicPr>
        <p:blipFill>
          <a:blip r:embed="rId5"/>
          <a:srcRect/>
          <a:stretch>
            <a:fillRect/>
          </a:stretch>
        </p:blipFill>
        <p:spPr bwMode="auto">
          <a:xfrm>
            <a:off x="7885113" y="5300663"/>
            <a:ext cx="1019175" cy="923925"/>
          </a:xfrm>
          <a:prstGeom prst="rect">
            <a:avLst/>
          </a:prstGeom>
          <a:noFill/>
          <a:ln w="28575">
            <a:solidFill>
              <a:srgbClr val="990000"/>
            </a:solidFill>
            <a:miter lim="800000"/>
            <a:headEnd/>
            <a:tailEnd/>
          </a:ln>
        </p:spPr>
      </p:pic>
      <p:pic>
        <p:nvPicPr>
          <p:cNvPr id="24599" name="Picture 23" descr="images[76]"/>
          <p:cNvPicPr>
            <a:picLocks noChangeAspect="1" noChangeArrowheads="1"/>
          </p:cNvPicPr>
          <p:nvPr/>
        </p:nvPicPr>
        <p:blipFill>
          <a:blip r:embed="rId6"/>
          <a:srcRect/>
          <a:stretch>
            <a:fillRect/>
          </a:stretch>
        </p:blipFill>
        <p:spPr bwMode="auto">
          <a:xfrm>
            <a:off x="179388" y="5229225"/>
            <a:ext cx="817562" cy="1225550"/>
          </a:xfrm>
          <a:prstGeom prst="rect">
            <a:avLst/>
          </a:prstGeom>
          <a:noFill/>
          <a:ln w="28575">
            <a:solidFill>
              <a:srgbClr val="000066"/>
            </a:solidFill>
            <a:miter lim="800000"/>
            <a:headEnd/>
            <a:tailEnd/>
          </a:ln>
        </p:spPr>
      </p:pic>
      <p:pic>
        <p:nvPicPr>
          <p:cNvPr id="24600" name="Picture 24" descr="5"/>
          <p:cNvPicPr>
            <a:picLocks noChangeAspect="1" noChangeArrowheads="1"/>
          </p:cNvPicPr>
          <p:nvPr/>
        </p:nvPicPr>
        <p:blipFill>
          <a:blip r:embed="rId7"/>
          <a:srcRect/>
          <a:stretch>
            <a:fillRect/>
          </a:stretch>
        </p:blipFill>
        <p:spPr bwMode="auto">
          <a:xfrm>
            <a:off x="6804025" y="1773238"/>
            <a:ext cx="1992313" cy="1120775"/>
          </a:xfrm>
          <a:prstGeom prst="rect">
            <a:avLst/>
          </a:prstGeom>
          <a:noFill/>
          <a:ln w="28575">
            <a:solidFill>
              <a:srgbClr val="99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anim calcmode="lin" valueType="num">
                                      <p:cBhvr additive="base">
                                        <p:cTn id="7" dur="2000" fill="hold"/>
                                        <p:tgtEl>
                                          <p:spTgt spid="24591"/>
                                        </p:tgtEl>
                                        <p:attrNameLst>
                                          <p:attrName>ppt_x</p:attrName>
                                        </p:attrNameLst>
                                      </p:cBhvr>
                                      <p:tavLst>
                                        <p:tav tm="0">
                                          <p:val>
                                            <p:strVal val="#ppt_x"/>
                                          </p:val>
                                        </p:tav>
                                        <p:tav tm="100000">
                                          <p:val>
                                            <p:strVal val="#ppt_x"/>
                                          </p:val>
                                        </p:tav>
                                      </p:tavLst>
                                    </p:anim>
                                    <p:anim calcmode="lin" valueType="num">
                                      <p:cBhvr additive="base">
                                        <p:cTn id="8" dur="2000" fill="hold"/>
                                        <p:tgtEl>
                                          <p:spTgt spid="245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additive="base">
                                        <p:cTn id="11" dur="2000" fill="hold"/>
                                        <p:tgtEl>
                                          <p:spTgt spid="24583"/>
                                        </p:tgtEl>
                                        <p:attrNameLst>
                                          <p:attrName>ppt_x</p:attrName>
                                        </p:attrNameLst>
                                      </p:cBhvr>
                                      <p:tavLst>
                                        <p:tav tm="0">
                                          <p:val>
                                            <p:strVal val="#ppt_x"/>
                                          </p:val>
                                        </p:tav>
                                        <p:tav tm="100000">
                                          <p:val>
                                            <p:strVal val="#ppt_x"/>
                                          </p:val>
                                        </p:tav>
                                      </p:tavLst>
                                    </p:anim>
                                    <p:anim calcmode="lin" valueType="num">
                                      <p:cBhvr additive="base">
                                        <p:cTn id="12" dur="20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595"/>
                                        </p:tgtEl>
                                        <p:attrNameLst>
                                          <p:attrName>style.visibility</p:attrName>
                                        </p:attrNameLst>
                                      </p:cBhvr>
                                      <p:to>
                                        <p:strVal val="visible"/>
                                      </p:to>
                                    </p:set>
                                    <p:anim calcmode="lin" valueType="num">
                                      <p:cBhvr additive="base">
                                        <p:cTn id="17" dur="2000" fill="hold"/>
                                        <p:tgtEl>
                                          <p:spTgt spid="24595"/>
                                        </p:tgtEl>
                                        <p:attrNameLst>
                                          <p:attrName>ppt_x</p:attrName>
                                        </p:attrNameLst>
                                      </p:cBhvr>
                                      <p:tavLst>
                                        <p:tav tm="0">
                                          <p:val>
                                            <p:strVal val="#ppt_x"/>
                                          </p:val>
                                        </p:tav>
                                        <p:tav tm="100000">
                                          <p:val>
                                            <p:strVal val="#ppt_x"/>
                                          </p:val>
                                        </p:tav>
                                      </p:tavLst>
                                    </p:anim>
                                    <p:anim calcmode="lin" valueType="num">
                                      <p:cBhvr additive="base">
                                        <p:cTn id="18" dur="2000" fill="hold"/>
                                        <p:tgtEl>
                                          <p:spTgt spid="2459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87"/>
                                        </p:tgtEl>
                                        <p:attrNameLst>
                                          <p:attrName>style.visibility</p:attrName>
                                        </p:attrNameLst>
                                      </p:cBhvr>
                                      <p:to>
                                        <p:strVal val="visible"/>
                                      </p:to>
                                    </p:set>
                                    <p:anim calcmode="lin" valueType="num">
                                      <p:cBhvr additive="base">
                                        <p:cTn id="23" dur="2000" fill="hold"/>
                                        <p:tgtEl>
                                          <p:spTgt spid="24587"/>
                                        </p:tgtEl>
                                        <p:attrNameLst>
                                          <p:attrName>ppt_x</p:attrName>
                                        </p:attrNameLst>
                                      </p:cBhvr>
                                      <p:tavLst>
                                        <p:tav tm="0">
                                          <p:val>
                                            <p:strVal val="#ppt_x"/>
                                          </p:val>
                                        </p:tav>
                                        <p:tav tm="100000">
                                          <p:val>
                                            <p:strVal val="#ppt_x"/>
                                          </p:val>
                                        </p:tav>
                                      </p:tavLst>
                                    </p:anim>
                                    <p:anim calcmode="lin" valueType="num">
                                      <p:cBhvr additive="base">
                                        <p:cTn id="24" dur="20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599"/>
                                        </p:tgtEl>
                                        <p:attrNameLst>
                                          <p:attrName>style.visibility</p:attrName>
                                        </p:attrNameLst>
                                      </p:cBhvr>
                                      <p:to>
                                        <p:strVal val="visible"/>
                                      </p:to>
                                    </p:set>
                                    <p:anim calcmode="lin" valueType="num">
                                      <p:cBhvr additive="base">
                                        <p:cTn id="29" dur="2000" fill="hold"/>
                                        <p:tgtEl>
                                          <p:spTgt spid="24599"/>
                                        </p:tgtEl>
                                        <p:attrNameLst>
                                          <p:attrName>ppt_x</p:attrName>
                                        </p:attrNameLst>
                                      </p:cBhvr>
                                      <p:tavLst>
                                        <p:tav tm="0">
                                          <p:val>
                                            <p:strVal val="#ppt_x"/>
                                          </p:val>
                                        </p:tav>
                                        <p:tav tm="100000">
                                          <p:val>
                                            <p:strVal val="#ppt_x"/>
                                          </p:val>
                                        </p:tav>
                                      </p:tavLst>
                                    </p:anim>
                                    <p:anim calcmode="lin" valueType="num">
                                      <p:cBhvr additive="base">
                                        <p:cTn id="30" dur="2000" fill="hold"/>
                                        <p:tgtEl>
                                          <p:spTgt spid="2459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585"/>
                                        </p:tgtEl>
                                        <p:attrNameLst>
                                          <p:attrName>style.visibility</p:attrName>
                                        </p:attrNameLst>
                                      </p:cBhvr>
                                      <p:to>
                                        <p:strVal val="visible"/>
                                      </p:to>
                                    </p:set>
                                    <p:anim calcmode="lin" valueType="num">
                                      <p:cBhvr additive="base">
                                        <p:cTn id="33" dur="2000" fill="hold"/>
                                        <p:tgtEl>
                                          <p:spTgt spid="24585"/>
                                        </p:tgtEl>
                                        <p:attrNameLst>
                                          <p:attrName>ppt_x</p:attrName>
                                        </p:attrNameLst>
                                      </p:cBhvr>
                                      <p:tavLst>
                                        <p:tav tm="0">
                                          <p:val>
                                            <p:strVal val="#ppt_x"/>
                                          </p:val>
                                        </p:tav>
                                        <p:tav tm="100000">
                                          <p:val>
                                            <p:strVal val="#ppt_x"/>
                                          </p:val>
                                        </p:tav>
                                      </p:tavLst>
                                    </p:anim>
                                    <p:anim calcmode="lin" valueType="num">
                                      <p:cBhvr additive="base">
                                        <p:cTn id="34" dur="2000" fill="hold"/>
                                        <p:tgtEl>
                                          <p:spTgt spid="2458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581"/>
                                        </p:tgtEl>
                                        <p:attrNameLst>
                                          <p:attrName>style.visibility</p:attrName>
                                        </p:attrNameLst>
                                      </p:cBhvr>
                                      <p:to>
                                        <p:strVal val="visible"/>
                                      </p:to>
                                    </p:set>
                                    <p:anim calcmode="lin" valueType="num">
                                      <p:cBhvr additive="base">
                                        <p:cTn id="39" dur="2000" fill="hold"/>
                                        <p:tgtEl>
                                          <p:spTgt spid="24581"/>
                                        </p:tgtEl>
                                        <p:attrNameLst>
                                          <p:attrName>ppt_x</p:attrName>
                                        </p:attrNameLst>
                                      </p:cBhvr>
                                      <p:tavLst>
                                        <p:tav tm="0">
                                          <p:val>
                                            <p:strVal val="#ppt_x"/>
                                          </p:val>
                                        </p:tav>
                                        <p:tav tm="100000">
                                          <p:val>
                                            <p:strVal val="#ppt_x"/>
                                          </p:val>
                                        </p:tav>
                                      </p:tavLst>
                                    </p:anim>
                                    <p:anim calcmode="lin" valueType="num">
                                      <p:cBhvr additive="base">
                                        <p:cTn id="40" dur="2000" fill="hold"/>
                                        <p:tgtEl>
                                          <p:spTgt spid="2458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589"/>
                                        </p:tgtEl>
                                        <p:attrNameLst>
                                          <p:attrName>style.visibility</p:attrName>
                                        </p:attrNameLst>
                                      </p:cBhvr>
                                      <p:to>
                                        <p:strVal val="visible"/>
                                      </p:to>
                                    </p:set>
                                    <p:anim calcmode="lin" valueType="num">
                                      <p:cBhvr additive="base">
                                        <p:cTn id="43" dur="2000" fill="hold"/>
                                        <p:tgtEl>
                                          <p:spTgt spid="24589"/>
                                        </p:tgtEl>
                                        <p:attrNameLst>
                                          <p:attrName>ppt_x</p:attrName>
                                        </p:attrNameLst>
                                      </p:cBhvr>
                                      <p:tavLst>
                                        <p:tav tm="0">
                                          <p:val>
                                            <p:strVal val="#ppt_x"/>
                                          </p:val>
                                        </p:tav>
                                        <p:tav tm="100000">
                                          <p:val>
                                            <p:strVal val="#ppt_x"/>
                                          </p:val>
                                        </p:tav>
                                      </p:tavLst>
                                    </p:anim>
                                    <p:anim calcmode="lin" valueType="num">
                                      <p:cBhvr additive="base">
                                        <p:cTn id="44" dur="2000" fill="hold"/>
                                        <p:tgtEl>
                                          <p:spTgt spid="2458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84"/>
                                        </p:tgtEl>
                                        <p:attrNameLst>
                                          <p:attrName>style.visibility</p:attrName>
                                        </p:attrNameLst>
                                      </p:cBhvr>
                                      <p:to>
                                        <p:strVal val="visible"/>
                                      </p:to>
                                    </p:set>
                                    <p:anim calcmode="lin" valueType="num">
                                      <p:cBhvr additive="base">
                                        <p:cTn id="49" dur="2000" fill="hold"/>
                                        <p:tgtEl>
                                          <p:spTgt spid="24584"/>
                                        </p:tgtEl>
                                        <p:attrNameLst>
                                          <p:attrName>ppt_x</p:attrName>
                                        </p:attrNameLst>
                                      </p:cBhvr>
                                      <p:tavLst>
                                        <p:tav tm="0">
                                          <p:val>
                                            <p:strVal val="#ppt_x"/>
                                          </p:val>
                                        </p:tav>
                                        <p:tav tm="100000">
                                          <p:val>
                                            <p:strVal val="#ppt_x"/>
                                          </p:val>
                                        </p:tav>
                                      </p:tavLst>
                                    </p:anim>
                                    <p:anim calcmode="lin" valueType="num">
                                      <p:cBhvr additive="base">
                                        <p:cTn id="50" dur="2000" fill="hold"/>
                                        <p:tgtEl>
                                          <p:spTgt spid="2458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600"/>
                                        </p:tgtEl>
                                        <p:attrNameLst>
                                          <p:attrName>style.visibility</p:attrName>
                                        </p:attrNameLst>
                                      </p:cBhvr>
                                      <p:to>
                                        <p:strVal val="visible"/>
                                      </p:to>
                                    </p:set>
                                    <p:anim calcmode="lin" valueType="num">
                                      <p:cBhvr additive="base">
                                        <p:cTn id="53" dur="2000" fill="hold"/>
                                        <p:tgtEl>
                                          <p:spTgt spid="24600"/>
                                        </p:tgtEl>
                                        <p:attrNameLst>
                                          <p:attrName>ppt_x</p:attrName>
                                        </p:attrNameLst>
                                      </p:cBhvr>
                                      <p:tavLst>
                                        <p:tav tm="0">
                                          <p:val>
                                            <p:strVal val="#ppt_x"/>
                                          </p:val>
                                        </p:tav>
                                        <p:tav tm="100000">
                                          <p:val>
                                            <p:strVal val="#ppt_x"/>
                                          </p:val>
                                        </p:tav>
                                      </p:tavLst>
                                    </p:anim>
                                    <p:anim calcmode="lin" valueType="num">
                                      <p:cBhvr additive="base">
                                        <p:cTn id="54" dur="2000" fill="hold"/>
                                        <p:tgtEl>
                                          <p:spTgt spid="2460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594"/>
                                        </p:tgtEl>
                                        <p:attrNameLst>
                                          <p:attrName>style.visibility</p:attrName>
                                        </p:attrNameLst>
                                      </p:cBhvr>
                                      <p:to>
                                        <p:strVal val="visible"/>
                                      </p:to>
                                    </p:set>
                                    <p:anim calcmode="lin" valueType="num">
                                      <p:cBhvr additive="base">
                                        <p:cTn id="59" dur="2000" fill="hold"/>
                                        <p:tgtEl>
                                          <p:spTgt spid="24594"/>
                                        </p:tgtEl>
                                        <p:attrNameLst>
                                          <p:attrName>ppt_x</p:attrName>
                                        </p:attrNameLst>
                                      </p:cBhvr>
                                      <p:tavLst>
                                        <p:tav tm="0">
                                          <p:val>
                                            <p:strVal val="#ppt_x"/>
                                          </p:val>
                                        </p:tav>
                                        <p:tav tm="100000">
                                          <p:val>
                                            <p:strVal val="#ppt_x"/>
                                          </p:val>
                                        </p:tav>
                                      </p:tavLst>
                                    </p:anim>
                                    <p:anim calcmode="lin" valueType="num">
                                      <p:cBhvr additive="base">
                                        <p:cTn id="60" dur="2000" fill="hold"/>
                                        <p:tgtEl>
                                          <p:spTgt spid="2459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592"/>
                                        </p:tgtEl>
                                        <p:attrNameLst>
                                          <p:attrName>style.visibility</p:attrName>
                                        </p:attrNameLst>
                                      </p:cBhvr>
                                      <p:to>
                                        <p:strVal val="visible"/>
                                      </p:to>
                                    </p:set>
                                    <p:anim calcmode="lin" valueType="num">
                                      <p:cBhvr additive="base">
                                        <p:cTn id="63" dur="2000" fill="hold"/>
                                        <p:tgtEl>
                                          <p:spTgt spid="24592"/>
                                        </p:tgtEl>
                                        <p:attrNameLst>
                                          <p:attrName>ppt_x</p:attrName>
                                        </p:attrNameLst>
                                      </p:cBhvr>
                                      <p:tavLst>
                                        <p:tav tm="0">
                                          <p:val>
                                            <p:strVal val="#ppt_x"/>
                                          </p:val>
                                        </p:tav>
                                        <p:tav tm="100000">
                                          <p:val>
                                            <p:strVal val="#ppt_x"/>
                                          </p:val>
                                        </p:tav>
                                      </p:tavLst>
                                    </p:anim>
                                    <p:anim calcmode="lin" valueType="num">
                                      <p:cBhvr additive="base">
                                        <p:cTn id="64" dur="2000" fill="hold"/>
                                        <p:tgtEl>
                                          <p:spTgt spid="2459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588"/>
                                        </p:tgtEl>
                                        <p:attrNameLst>
                                          <p:attrName>style.visibility</p:attrName>
                                        </p:attrNameLst>
                                      </p:cBhvr>
                                      <p:to>
                                        <p:strVal val="visible"/>
                                      </p:to>
                                    </p:set>
                                    <p:anim calcmode="lin" valueType="num">
                                      <p:cBhvr additive="base">
                                        <p:cTn id="69" dur="2000" fill="hold"/>
                                        <p:tgtEl>
                                          <p:spTgt spid="24588"/>
                                        </p:tgtEl>
                                        <p:attrNameLst>
                                          <p:attrName>ppt_x</p:attrName>
                                        </p:attrNameLst>
                                      </p:cBhvr>
                                      <p:tavLst>
                                        <p:tav tm="0">
                                          <p:val>
                                            <p:strVal val="#ppt_x"/>
                                          </p:val>
                                        </p:tav>
                                        <p:tav tm="100000">
                                          <p:val>
                                            <p:strVal val="#ppt_x"/>
                                          </p:val>
                                        </p:tav>
                                      </p:tavLst>
                                    </p:anim>
                                    <p:anim calcmode="lin" valueType="num">
                                      <p:cBhvr additive="base">
                                        <p:cTn id="70" dur="2000" fill="hold"/>
                                        <p:tgtEl>
                                          <p:spTgt spid="2458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596"/>
                                        </p:tgtEl>
                                        <p:attrNameLst>
                                          <p:attrName>style.visibility</p:attrName>
                                        </p:attrNameLst>
                                      </p:cBhvr>
                                      <p:to>
                                        <p:strVal val="visible"/>
                                      </p:to>
                                    </p:set>
                                    <p:anim calcmode="lin" valueType="num">
                                      <p:cBhvr additive="base">
                                        <p:cTn id="73" dur="2000" fill="hold"/>
                                        <p:tgtEl>
                                          <p:spTgt spid="24596"/>
                                        </p:tgtEl>
                                        <p:attrNameLst>
                                          <p:attrName>ppt_x</p:attrName>
                                        </p:attrNameLst>
                                      </p:cBhvr>
                                      <p:tavLst>
                                        <p:tav tm="0">
                                          <p:val>
                                            <p:strVal val="#ppt_x"/>
                                          </p:val>
                                        </p:tav>
                                        <p:tav tm="100000">
                                          <p:val>
                                            <p:strVal val="#ppt_x"/>
                                          </p:val>
                                        </p:tav>
                                      </p:tavLst>
                                    </p:anim>
                                    <p:anim calcmode="lin" valueType="num">
                                      <p:cBhvr additive="base">
                                        <p:cTn id="74" dur="2000" fill="hold"/>
                                        <p:tgtEl>
                                          <p:spTgt spid="2459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593"/>
                                        </p:tgtEl>
                                        <p:attrNameLst>
                                          <p:attrName>style.visibility</p:attrName>
                                        </p:attrNameLst>
                                      </p:cBhvr>
                                      <p:to>
                                        <p:strVal val="visible"/>
                                      </p:to>
                                    </p:set>
                                    <p:anim calcmode="lin" valueType="num">
                                      <p:cBhvr additive="base">
                                        <p:cTn id="79" dur="2000" fill="hold"/>
                                        <p:tgtEl>
                                          <p:spTgt spid="24593"/>
                                        </p:tgtEl>
                                        <p:attrNameLst>
                                          <p:attrName>ppt_x</p:attrName>
                                        </p:attrNameLst>
                                      </p:cBhvr>
                                      <p:tavLst>
                                        <p:tav tm="0">
                                          <p:val>
                                            <p:strVal val="#ppt_x"/>
                                          </p:val>
                                        </p:tav>
                                        <p:tav tm="100000">
                                          <p:val>
                                            <p:strVal val="#ppt_x"/>
                                          </p:val>
                                        </p:tav>
                                      </p:tavLst>
                                    </p:anim>
                                    <p:anim calcmode="lin" valueType="num">
                                      <p:cBhvr additive="base">
                                        <p:cTn id="80" dur="2000" fill="hold"/>
                                        <p:tgtEl>
                                          <p:spTgt spid="2459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597"/>
                                        </p:tgtEl>
                                        <p:attrNameLst>
                                          <p:attrName>style.visibility</p:attrName>
                                        </p:attrNameLst>
                                      </p:cBhvr>
                                      <p:to>
                                        <p:strVal val="visible"/>
                                      </p:to>
                                    </p:set>
                                    <p:anim calcmode="lin" valueType="num">
                                      <p:cBhvr additive="base">
                                        <p:cTn id="83" dur="2000" fill="hold"/>
                                        <p:tgtEl>
                                          <p:spTgt spid="24597"/>
                                        </p:tgtEl>
                                        <p:attrNameLst>
                                          <p:attrName>ppt_x</p:attrName>
                                        </p:attrNameLst>
                                      </p:cBhvr>
                                      <p:tavLst>
                                        <p:tav tm="0">
                                          <p:val>
                                            <p:strVal val="#ppt_x"/>
                                          </p:val>
                                        </p:tav>
                                        <p:tav tm="100000">
                                          <p:val>
                                            <p:strVal val="#ppt_x"/>
                                          </p:val>
                                        </p:tav>
                                      </p:tavLst>
                                    </p:anim>
                                    <p:anim calcmode="lin" valueType="num">
                                      <p:cBhvr additive="base">
                                        <p:cTn id="84" dur="2000" fill="hold"/>
                                        <p:tgtEl>
                                          <p:spTgt spid="2459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4586"/>
                                        </p:tgtEl>
                                        <p:attrNameLst>
                                          <p:attrName>style.visibility</p:attrName>
                                        </p:attrNameLst>
                                      </p:cBhvr>
                                      <p:to>
                                        <p:strVal val="visible"/>
                                      </p:to>
                                    </p:set>
                                    <p:anim calcmode="lin" valueType="num">
                                      <p:cBhvr additive="base">
                                        <p:cTn id="89" dur="2000" fill="hold"/>
                                        <p:tgtEl>
                                          <p:spTgt spid="24586"/>
                                        </p:tgtEl>
                                        <p:attrNameLst>
                                          <p:attrName>ppt_x</p:attrName>
                                        </p:attrNameLst>
                                      </p:cBhvr>
                                      <p:tavLst>
                                        <p:tav tm="0">
                                          <p:val>
                                            <p:strVal val="#ppt_x"/>
                                          </p:val>
                                        </p:tav>
                                        <p:tav tm="100000">
                                          <p:val>
                                            <p:strVal val="#ppt_x"/>
                                          </p:val>
                                        </p:tav>
                                      </p:tavLst>
                                    </p:anim>
                                    <p:anim calcmode="lin" valueType="num">
                                      <p:cBhvr additive="base">
                                        <p:cTn id="90" dur="2000" fill="hold"/>
                                        <p:tgtEl>
                                          <p:spTgt spid="24586"/>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4598"/>
                                        </p:tgtEl>
                                        <p:attrNameLst>
                                          <p:attrName>style.visibility</p:attrName>
                                        </p:attrNameLst>
                                      </p:cBhvr>
                                      <p:to>
                                        <p:strVal val="visible"/>
                                      </p:to>
                                    </p:set>
                                    <p:anim calcmode="lin" valueType="num">
                                      <p:cBhvr additive="base">
                                        <p:cTn id="93" dur="2000" fill="hold"/>
                                        <p:tgtEl>
                                          <p:spTgt spid="24598"/>
                                        </p:tgtEl>
                                        <p:attrNameLst>
                                          <p:attrName>ppt_x</p:attrName>
                                        </p:attrNameLst>
                                      </p:cBhvr>
                                      <p:tavLst>
                                        <p:tav tm="0">
                                          <p:val>
                                            <p:strVal val="#ppt_x"/>
                                          </p:val>
                                        </p:tav>
                                        <p:tav tm="100000">
                                          <p:val>
                                            <p:strVal val="#ppt_x"/>
                                          </p:val>
                                        </p:tav>
                                      </p:tavLst>
                                    </p:anim>
                                    <p:anim calcmode="lin" valueType="num">
                                      <p:cBhvr additive="base">
                                        <p:cTn id="94" dur="2000" fill="hold"/>
                                        <p:tgtEl>
                                          <p:spTgt spid="24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24592" grpId="0" animBg="1"/>
      <p:bldP spid="24581" grpId="0" animBg="1"/>
      <p:bldP spid="24583" grpId="0"/>
      <p:bldP spid="24584" grpId="0"/>
      <p:bldP spid="24585" grpId="0"/>
      <p:bldP spid="24586" grpId="0"/>
      <p:bldP spid="24587" grpId="0"/>
      <p:bldP spid="24588" grpId="0"/>
      <p:bldP spid="24589" grpId="0" animBg="1"/>
      <p:bldP spid="24594" grpId="0" animBg="1"/>
      <p:bldP spid="245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http://us.123rf.com/400wm/400/400/petdcat/petdcat0809/petdcat080900047/3606119.jpg"/>
          <p:cNvPicPr>
            <a:picLocks noChangeAspect="1" noChangeArrowheads="1"/>
          </p:cNvPicPr>
          <p:nvPr/>
        </p:nvPicPr>
        <p:blipFill>
          <a:blip r:embed="rId2"/>
          <a:srcRect/>
          <a:stretch>
            <a:fillRect/>
          </a:stretch>
        </p:blipFill>
        <p:spPr bwMode="auto">
          <a:xfrm>
            <a:off x="285750" y="428625"/>
            <a:ext cx="3810000" cy="2533650"/>
          </a:xfrm>
          <a:prstGeom prst="rect">
            <a:avLst/>
          </a:prstGeom>
          <a:noFill/>
          <a:ln w="9525">
            <a:noFill/>
            <a:miter lim="800000"/>
            <a:headEnd/>
            <a:tailEnd/>
          </a:ln>
        </p:spPr>
      </p:pic>
      <p:pic>
        <p:nvPicPr>
          <p:cNvPr id="30722" name="Picture 6" descr="http://www.genealog.cl/Alemanes/K/Kuschel/FamiliaKuschelWerner-proporcionadaOscarPerezKuschel2008.jpg"/>
          <p:cNvPicPr>
            <a:picLocks noChangeAspect="1" noChangeArrowheads="1"/>
          </p:cNvPicPr>
          <p:nvPr/>
        </p:nvPicPr>
        <p:blipFill>
          <a:blip r:embed="rId3"/>
          <a:srcRect/>
          <a:stretch>
            <a:fillRect/>
          </a:stretch>
        </p:blipFill>
        <p:spPr bwMode="auto">
          <a:xfrm>
            <a:off x="2214563" y="2500313"/>
            <a:ext cx="4262437" cy="3197225"/>
          </a:xfrm>
          <a:prstGeom prst="rect">
            <a:avLst/>
          </a:prstGeom>
          <a:noFill/>
          <a:ln w="9525">
            <a:noFill/>
            <a:miter lim="800000"/>
            <a:headEnd/>
            <a:tailEnd/>
          </a:ln>
        </p:spPr>
      </p:pic>
      <p:pic>
        <p:nvPicPr>
          <p:cNvPr id="30723" name="Picture 10" descr="http://www.hazteoir.org/files/images/abuelos%20alemanes.jpg"/>
          <p:cNvPicPr>
            <a:picLocks noChangeAspect="1" noChangeArrowheads="1"/>
          </p:cNvPicPr>
          <p:nvPr/>
        </p:nvPicPr>
        <p:blipFill>
          <a:blip r:embed="rId4"/>
          <a:srcRect/>
          <a:stretch>
            <a:fillRect/>
          </a:stretch>
        </p:blipFill>
        <p:spPr bwMode="auto">
          <a:xfrm>
            <a:off x="6072188" y="4429125"/>
            <a:ext cx="2667000" cy="2000250"/>
          </a:xfrm>
          <a:prstGeom prst="rect">
            <a:avLst/>
          </a:prstGeom>
          <a:noFill/>
          <a:ln w="9525">
            <a:noFill/>
            <a:miter lim="800000"/>
            <a:headEnd/>
            <a:tailEnd/>
          </a:ln>
        </p:spPr>
      </p:pic>
      <p:pic>
        <p:nvPicPr>
          <p:cNvPr id="30724" name="Picture 5" descr="Programa de Ética">
            <a:hlinkClick r:id="rId5"/>
          </p:cNvPr>
          <p:cNvPicPr>
            <a:picLocks noChangeAspect="1" noChangeArrowheads="1"/>
          </p:cNvPicPr>
          <p:nvPr/>
        </p:nvPicPr>
        <p:blipFill>
          <a:blip r:embed="rId6"/>
          <a:srcRect/>
          <a:stretch>
            <a:fillRect/>
          </a:stretch>
        </p:blipFill>
        <p:spPr bwMode="auto">
          <a:xfrm>
            <a:off x="6804025" y="620713"/>
            <a:ext cx="1655763"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a:xfrm>
            <a:off x="877888" y="1011238"/>
            <a:ext cx="3694112" cy="3060700"/>
          </a:xfrm>
        </p:spPr>
        <p:txBody>
          <a:bodyPr rtlCol="0">
            <a:normAutofit fontScale="85000" lnSpcReduction="10000"/>
          </a:bodyPr>
          <a:lstStyle/>
          <a:p>
            <a:pPr fontAlgn="auto">
              <a:buClr>
                <a:schemeClr val="accent6">
                  <a:lumMod val="75000"/>
                </a:schemeClr>
              </a:buClr>
              <a:defRPr/>
            </a:pPr>
            <a:r>
              <a:rPr lang="es-CL" sz="2800" dirty="0" smtClean="0">
                <a:solidFill>
                  <a:schemeClr val="tx1">
                    <a:lumMod val="75000"/>
                    <a:lumOff val="25000"/>
                  </a:schemeClr>
                </a:solidFill>
              </a:rPr>
              <a:t>El amor y la ayuda mutua de los esposos, </a:t>
            </a:r>
          </a:p>
          <a:p>
            <a:pPr fontAlgn="auto">
              <a:buClr>
                <a:schemeClr val="accent6">
                  <a:lumMod val="75000"/>
                </a:schemeClr>
              </a:buClr>
              <a:defRPr/>
            </a:pPr>
            <a:endParaRPr lang="es-CL" sz="2800" dirty="0" smtClean="0">
              <a:solidFill>
                <a:schemeClr val="tx1">
                  <a:lumMod val="75000"/>
                  <a:lumOff val="25000"/>
                </a:schemeClr>
              </a:solidFill>
            </a:endParaRPr>
          </a:p>
          <a:p>
            <a:pPr fontAlgn="auto">
              <a:buClr>
                <a:schemeClr val="accent6">
                  <a:lumMod val="75000"/>
                </a:schemeClr>
              </a:buClr>
              <a:defRPr/>
            </a:pPr>
            <a:r>
              <a:rPr lang="es-CL" sz="2800" dirty="0" smtClean="0">
                <a:solidFill>
                  <a:schemeClr val="tx1">
                    <a:lumMod val="75000"/>
                    <a:lumOff val="25000"/>
                  </a:schemeClr>
                </a:solidFill>
              </a:rPr>
              <a:t>la procreación de los hijos </a:t>
            </a:r>
          </a:p>
          <a:p>
            <a:pPr fontAlgn="auto">
              <a:buClr>
                <a:schemeClr val="accent6">
                  <a:lumMod val="75000"/>
                </a:schemeClr>
              </a:buClr>
              <a:defRPr/>
            </a:pPr>
            <a:endParaRPr lang="es-CL" sz="2800" dirty="0" smtClean="0">
              <a:solidFill>
                <a:schemeClr val="tx1">
                  <a:lumMod val="75000"/>
                  <a:lumOff val="25000"/>
                </a:schemeClr>
              </a:solidFill>
            </a:endParaRPr>
          </a:p>
          <a:p>
            <a:pPr fontAlgn="auto">
              <a:buClr>
                <a:schemeClr val="accent6">
                  <a:lumMod val="75000"/>
                </a:schemeClr>
              </a:buClr>
              <a:defRPr/>
            </a:pPr>
            <a:r>
              <a:rPr lang="es-CL" sz="2800" dirty="0" smtClean="0">
                <a:solidFill>
                  <a:schemeClr val="tx1">
                    <a:lumMod val="75000"/>
                    <a:lumOff val="25000"/>
                  </a:schemeClr>
                </a:solidFill>
              </a:rPr>
              <a:t>y la educación de éstos. </a:t>
            </a:r>
            <a:endParaRPr lang="es-CL" sz="2800" dirty="0">
              <a:solidFill>
                <a:schemeClr val="tx1">
                  <a:lumMod val="75000"/>
                  <a:lumOff val="25000"/>
                </a:schemeClr>
              </a:solidFill>
            </a:endParaRPr>
          </a:p>
        </p:txBody>
      </p:sp>
      <p:sp>
        <p:nvSpPr>
          <p:cNvPr id="4" name="3 Título"/>
          <p:cNvSpPr>
            <a:spLocks noGrp="1"/>
          </p:cNvSpPr>
          <p:nvPr>
            <p:ph type="title"/>
          </p:nvPr>
        </p:nvSpPr>
        <p:spPr/>
        <p:txBody>
          <a:bodyPr/>
          <a:lstStyle/>
          <a:p>
            <a:pPr marL="320040" indent="-320040" fontAlgn="auto">
              <a:spcAft>
                <a:spcPts val="0"/>
              </a:spcAft>
              <a:buClr>
                <a:schemeClr val="accent6">
                  <a:lumMod val="75000"/>
                </a:schemeClr>
              </a:buClr>
              <a:defRPr/>
            </a:pPr>
            <a:r>
              <a:rPr lang="es-ES" dirty="0" smtClean="0"/>
              <a:t>Fines del matrimonio</a:t>
            </a:r>
            <a:endParaRPr lang="es-CL" dirty="0"/>
          </a:p>
        </p:txBody>
      </p:sp>
      <p:pic>
        <p:nvPicPr>
          <p:cNvPr id="5" name="7 Marcador de posición de imagen" descr="qq.jpeg"/>
          <p:cNvPicPr>
            <a:picLocks noGrp="1" noChangeAspect="1"/>
          </p:cNvPicPr>
          <p:nvPr>
            <p:ph type="pic" idx="1"/>
          </p:nvPr>
        </p:nvPicPr>
        <p:blipFill>
          <a:blip r:embed="rId2"/>
          <a:srcRect l="660" r="66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2 Marcador de texto"/>
          <p:cNvSpPr>
            <a:spLocks noGrp="1"/>
          </p:cNvSpPr>
          <p:nvPr>
            <p:ph type="body" sz="half" idx="2"/>
          </p:nvPr>
        </p:nvSpPr>
        <p:spPr>
          <a:xfrm>
            <a:off x="877888" y="1011238"/>
            <a:ext cx="3694112" cy="2162175"/>
          </a:xfrm>
        </p:spPr>
        <p:txBody>
          <a:bodyPr/>
          <a:lstStyle/>
          <a:p>
            <a:pPr marL="182563" indent="-182563"/>
            <a:r>
              <a:rPr lang="es-ES" sz="2800" smtClean="0"/>
              <a:t>El amor conyugal</a:t>
            </a:r>
            <a:endParaRPr lang="es-CL" sz="2800" smtClean="0"/>
          </a:p>
        </p:txBody>
      </p:sp>
      <p:sp>
        <p:nvSpPr>
          <p:cNvPr id="4" name="3 Título"/>
          <p:cNvSpPr>
            <a:spLocks noGrp="1"/>
          </p:cNvSpPr>
          <p:nvPr>
            <p:ph type="title"/>
          </p:nvPr>
        </p:nvSpPr>
        <p:spPr/>
        <p:txBody>
          <a:bodyPr>
            <a:normAutofit fontScale="90000"/>
          </a:bodyPr>
          <a:lstStyle/>
          <a:p>
            <a:pPr marL="320040" indent="-320040" fontAlgn="auto">
              <a:spcAft>
                <a:spcPts val="0"/>
              </a:spcAft>
              <a:buClr>
                <a:schemeClr val="accent6">
                  <a:lumMod val="75000"/>
                </a:schemeClr>
              </a:buClr>
              <a:defRPr/>
            </a:pPr>
            <a:r>
              <a:rPr lang="es-ES" sz="4800" dirty="0" smtClean="0"/>
              <a:t>Conceptos asociados al matrimonio</a:t>
            </a:r>
            <a:endParaRPr lang="es-CL" dirty="0"/>
          </a:p>
        </p:txBody>
      </p:sp>
      <p:pic>
        <p:nvPicPr>
          <p:cNvPr id="5" name="4 Marcador de posición de imagen" descr="enamorados pascucci.jpg"/>
          <p:cNvPicPr>
            <a:picLocks noGrp="1" noChangeAspect="1"/>
          </p:cNvPicPr>
          <p:nvPr>
            <p:ph type="pic" idx="1"/>
          </p:nvPr>
        </p:nvPicPr>
        <p:blipFill>
          <a:blip r:embed="rId2"/>
          <a:srcRect l="5127" r="5127"/>
          <a:stretch>
            <a:fillRect/>
          </a:stretch>
        </p:blipFill>
        <p:spPr>
          <a:prstGeom prst="rect">
            <a:avLst/>
          </a:prstGeom>
          <a:solidFill>
            <a:schemeClr val="bg2"/>
          </a:solidFill>
          <a:ln w="127000" cap="rnd" algn="ctr"/>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2 Marcador de texto"/>
          <p:cNvSpPr>
            <a:spLocks noGrp="1"/>
          </p:cNvSpPr>
          <p:nvPr>
            <p:ph type="body" sz="half" idx="2"/>
          </p:nvPr>
        </p:nvSpPr>
        <p:spPr>
          <a:xfrm>
            <a:off x="877888" y="1011238"/>
            <a:ext cx="3694112" cy="2162175"/>
          </a:xfrm>
        </p:spPr>
        <p:txBody>
          <a:bodyPr/>
          <a:lstStyle/>
          <a:p>
            <a:pPr marL="182563" indent="-182563"/>
            <a:r>
              <a:rPr lang="es-ES" sz="2800" smtClean="0"/>
              <a:t>Acto libre</a:t>
            </a:r>
            <a:endParaRPr lang="es-CL" sz="2800" smtClean="0"/>
          </a:p>
        </p:txBody>
      </p:sp>
      <p:sp>
        <p:nvSpPr>
          <p:cNvPr id="4" name="3 Título"/>
          <p:cNvSpPr>
            <a:spLocks noGrp="1"/>
          </p:cNvSpPr>
          <p:nvPr>
            <p:ph type="title"/>
          </p:nvPr>
        </p:nvSpPr>
        <p:spPr/>
        <p:txBody>
          <a:bodyPr>
            <a:normAutofit fontScale="90000"/>
          </a:bodyPr>
          <a:lstStyle/>
          <a:p>
            <a:pPr marL="320040" indent="-320040" fontAlgn="auto">
              <a:spcAft>
                <a:spcPts val="0"/>
              </a:spcAft>
              <a:buClr>
                <a:schemeClr val="accent6">
                  <a:lumMod val="75000"/>
                </a:schemeClr>
              </a:buClr>
              <a:defRPr/>
            </a:pPr>
            <a:r>
              <a:rPr lang="es-ES" sz="4800" dirty="0" smtClean="0"/>
              <a:t>Conceptos asociados al matrimonio</a:t>
            </a:r>
            <a:endParaRPr lang="es-CL" dirty="0"/>
          </a:p>
        </p:txBody>
      </p:sp>
      <p:pic>
        <p:nvPicPr>
          <p:cNvPr id="9" name="6 Marcador de posición de imagen" descr="padres-e-hijos.jpg"/>
          <p:cNvPicPr>
            <a:picLocks noGrp="1" noChangeAspect="1"/>
          </p:cNvPicPr>
          <p:nvPr>
            <p:ph type="pic" idx="1"/>
          </p:nvPr>
        </p:nvPicPr>
        <p:blipFill>
          <a:blip r:embed="rId2"/>
          <a:srcRect t="22347" b="22347"/>
          <a:stretch>
            <a:fillRect/>
          </a:stretch>
        </p:blipFill>
        <p:spPr>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2 Marcador de texto"/>
          <p:cNvSpPr>
            <a:spLocks noGrp="1"/>
          </p:cNvSpPr>
          <p:nvPr>
            <p:ph type="body" sz="half" idx="2"/>
          </p:nvPr>
        </p:nvSpPr>
        <p:spPr>
          <a:xfrm>
            <a:off x="877888" y="1011238"/>
            <a:ext cx="3694112" cy="2162175"/>
          </a:xfrm>
        </p:spPr>
        <p:txBody>
          <a:bodyPr/>
          <a:lstStyle/>
          <a:p>
            <a:pPr marL="182563" indent="-182563"/>
            <a:r>
              <a:rPr lang="es-ES" sz="2800" smtClean="0"/>
              <a:t>Vínculo conyugal</a:t>
            </a:r>
            <a:endParaRPr lang="es-CL" sz="2800" smtClean="0"/>
          </a:p>
        </p:txBody>
      </p:sp>
      <p:sp>
        <p:nvSpPr>
          <p:cNvPr id="4" name="3 Título"/>
          <p:cNvSpPr>
            <a:spLocks noGrp="1"/>
          </p:cNvSpPr>
          <p:nvPr>
            <p:ph type="title"/>
          </p:nvPr>
        </p:nvSpPr>
        <p:spPr/>
        <p:txBody>
          <a:bodyPr>
            <a:normAutofit fontScale="90000"/>
          </a:bodyPr>
          <a:lstStyle/>
          <a:p>
            <a:pPr marL="320040" indent="-320040" fontAlgn="auto">
              <a:spcAft>
                <a:spcPts val="0"/>
              </a:spcAft>
              <a:buClr>
                <a:schemeClr val="accent6">
                  <a:lumMod val="75000"/>
                </a:schemeClr>
              </a:buClr>
              <a:defRPr/>
            </a:pPr>
            <a:r>
              <a:rPr lang="es-ES" sz="4800" dirty="0" smtClean="0"/>
              <a:t>Conceptos asociados al matrimonio</a:t>
            </a:r>
            <a:endParaRPr lang="es-CL" dirty="0"/>
          </a:p>
        </p:txBody>
      </p:sp>
      <p:pic>
        <p:nvPicPr>
          <p:cNvPr id="7" name="4 Marcador de contenido" descr="imageshh.jpeg"/>
          <p:cNvPicPr>
            <a:picLocks noGrp="1" noChangeAspect="1"/>
          </p:cNvPicPr>
          <p:nvPr>
            <p:ph type="pic" idx="1"/>
          </p:nvPr>
        </p:nvPicPr>
        <p:blipFill>
          <a:blip r:embed="rId2"/>
          <a:srcRect t="12167" b="12167"/>
          <a:stretch>
            <a:fillRect/>
          </a:stretch>
        </p:blip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2 Marcador de texto"/>
          <p:cNvSpPr>
            <a:spLocks noGrp="1"/>
          </p:cNvSpPr>
          <p:nvPr>
            <p:ph type="body" sz="half" idx="2"/>
          </p:nvPr>
        </p:nvSpPr>
        <p:spPr>
          <a:xfrm>
            <a:off x="877888" y="1011238"/>
            <a:ext cx="3694112" cy="2162175"/>
          </a:xfrm>
        </p:spPr>
        <p:txBody>
          <a:bodyPr/>
          <a:lstStyle/>
          <a:p>
            <a:pPr marL="182563" indent="-182563"/>
            <a:r>
              <a:rPr lang="es-ES" sz="2800" smtClean="0"/>
              <a:t>Vida matrimonial</a:t>
            </a:r>
            <a:endParaRPr lang="es-CL" sz="2800" smtClean="0"/>
          </a:p>
        </p:txBody>
      </p:sp>
      <p:sp>
        <p:nvSpPr>
          <p:cNvPr id="4" name="3 Título"/>
          <p:cNvSpPr>
            <a:spLocks noGrp="1"/>
          </p:cNvSpPr>
          <p:nvPr>
            <p:ph type="title"/>
          </p:nvPr>
        </p:nvSpPr>
        <p:spPr/>
        <p:txBody>
          <a:bodyPr>
            <a:normAutofit fontScale="90000"/>
          </a:bodyPr>
          <a:lstStyle/>
          <a:p>
            <a:pPr marL="320040" indent="-320040" fontAlgn="auto">
              <a:spcAft>
                <a:spcPts val="0"/>
              </a:spcAft>
              <a:buClr>
                <a:schemeClr val="accent6">
                  <a:lumMod val="75000"/>
                </a:schemeClr>
              </a:buClr>
              <a:defRPr/>
            </a:pPr>
            <a:r>
              <a:rPr lang="es-ES" sz="4800" dirty="0" smtClean="0"/>
              <a:t>Conceptos asociados al matrimonio</a:t>
            </a:r>
            <a:endParaRPr lang="es-CL" dirty="0"/>
          </a:p>
        </p:txBody>
      </p:sp>
      <p:pic>
        <p:nvPicPr>
          <p:cNvPr id="6" name="4 Marcador de contenido" descr="imagesd.jpeg"/>
          <p:cNvPicPr>
            <a:picLocks noGrp="1" noChangeAspect="1"/>
          </p:cNvPicPr>
          <p:nvPr>
            <p:ph type="pic" idx="1"/>
          </p:nvPr>
        </p:nvPicPr>
        <p:blipFill>
          <a:blip r:embed="rId2"/>
          <a:srcRect l="6420" r="6420"/>
          <a:stretch>
            <a:fillRect/>
          </a:stretch>
        </p:blip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85984" y="5429264"/>
            <a:ext cx="6512511" cy="1143000"/>
          </a:xfrm>
        </p:spPr>
        <p:txBody>
          <a:bodyPr/>
          <a:lstStyle/>
          <a:p>
            <a:pPr marL="320040" indent="-320040" fontAlgn="auto">
              <a:spcAft>
                <a:spcPts val="0"/>
              </a:spcAft>
              <a:buClr>
                <a:schemeClr val="accent6">
                  <a:lumMod val="75000"/>
                </a:schemeClr>
              </a:buClr>
              <a:defRPr/>
            </a:pPr>
            <a:r>
              <a:rPr lang="es-ES" sz="4000" dirty="0" smtClean="0"/>
              <a:t>Resumen de la clase</a:t>
            </a:r>
            <a:endParaRPr lang="es-CL" sz="4000" dirty="0"/>
          </a:p>
        </p:txBody>
      </p:sp>
      <p:sp>
        <p:nvSpPr>
          <p:cNvPr id="6" name="5 Marcador de contenido"/>
          <p:cNvSpPr>
            <a:spLocks noGrp="1"/>
          </p:cNvSpPr>
          <p:nvPr>
            <p:ph sz="quarter" idx="13"/>
          </p:nvPr>
        </p:nvSpPr>
        <p:spPr>
          <a:xfrm>
            <a:off x="714375" y="731838"/>
            <a:ext cx="7286625" cy="4697412"/>
          </a:xfrm>
        </p:spPr>
        <p:txBody>
          <a:bodyPr rtlCol="0">
            <a:normAutofit fontScale="92500"/>
          </a:bodyPr>
          <a:lstStyle/>
          <a:p>
            <a:pPr indent="-182880" fontAlgn="auto">
              <a:buClr>
                <a:schemeClr val="accent6">
                  <a:lumMod val="75000"/>
                </a:schemeClr>
              </a:buClr>
              <a:defRPr/>
            </a:pPr>
            <a:r>
              <a:rPr lang="es-CL" sz="2400" dirty="0" smtClean="0">
                <a:solidFill>
                  <a:schemeClr val="tx1">
                    <a:lumMod val="75000"/>
                    <a:lumOff val="25000"/>
                  </a:schemeClr>
                </a:solidFill>
              </a:rPr>
              <a:t>La familia es una institución de orden natural, que por supuesto es modelada por la sociedad, pero que en esencia es natural, ya que surge a propósito de tendencias que están en la naturaleza humana. </a:t>
            </a:r>
          </a:p>
          <a:p>
            <a:pPr indent="-182880" fontAlgn="auto">
              <a:buClr>
                <a:schemeClr val="accent6">
                  <a:lumMod val="75000"/>
                </a:schemeClr>
              </a:buClr>
              <a:defRPr/>
            </a:pPr>
            <a:endParaRPr lang="es-CL" sz="2400" dirty="0" smtClean="0">
              <a:solidFill>
                <a:schemeClr val="tx1">
                  <a:lumMod val="75000"/>
                  <a:lumOff val="25000"/>
                </a:schemeClr>
              </a:solidFill>
            </a:endParaRPr>
          </a:p>
          <a:p>
            <a:pPr indent="-182880" fontAlgn="auto">
              <a:buClr>
                <a:schemeClr val="accent6">
                  <a:lumMod val="75000"/>
                </a:schemeClr>
              </a:buClr>
              <a:defRPr/>
            </a:pPr>
            <a:r>
              <a:rPr lang="es-CL" sz="2400" dirty="0" smtClean="0">
                <a:solidFill>
                  <a:schemeClr val="tx1">
                    <a:lumMod val="75000"/>
                    <a:lumOff val="25000"/>
                  </a:schemeClr>
                </a:solidFill>
              </a:rPr>
              <a:t>La principal tendencia que da origen a la familia es el amor conyugal, es decir la tendencia a unirse un hombre con una mujer. </a:t>
            </a:r>
          </a:p>
          <a:p>
            <a:pPr indent="-182880" fontAlgn="auto">
              <a:buClr>
                <a:schemeClr val="accent6">
                  <a:lumMod val="75000"/>
                </a:schemeClr>
              </a:buClr>
              <a:defRPr/>
            </a:pPr>
            <a:endParaRPr lang="es-CL" sz="2400" dirty="0" smtClean="0">
              <a:solidFill>
                <a:schemeClr val="tx1">
                  <a:lumMod val="75000"/>
                  <a:lumOff val="25000"/>
                </a:schemeClr>
              </a:solidFill>
            </a:endParaRPr>
          </a:p>
          <a:p>
            <a:pPr indent="-182880" fontAlgn="auto">
              <a:buClr>
                <a:schemeClr val="accent6">
                  <a:lumMod val="75000"/>
                </a:schemeClr>
              </a:buClr>
              <a:defRPr/>
            </a:pPr>
            <a:r>
              <a:rPr lang="es-CL" sz="2400" dirty="0" smtClean="0">
                <a:solidFill>
                  <a:schemeClr val="tx1">
                    <a:lumMod val="75000"/>
                    <a:lumOff val="25000"/>
                  </a:schemeClr>
                </a:solidFill>
              </a:rPr>
              <a:t>La unión entre hombre y mujer conforma lo que se llama el matrimonio, que es la fundación oficial de esa familia.</a:t>
            </a:r>
          </a:p>
          <a:p>
            <a:pPr indent="-182880" fontAlgn="auto">
              <a:buClr>
                <a:schemeClr val="accent6">
                  <a:lumMod val="75000"/>
                </a:schemeClr>
              </a:buClr>
              <a:defRPr/>
            </a:pPr>
            <a:endParaRPr lang="es-CL"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noFill/>
        </p:spPr>
        <p:txBody>
          <a:bodyPr wrap="square" numCol="1" compatLnSpc="1">
            <a:prstTxWarp prst="textNoShape">
              <a:avLst/>
            </a:prstTxWarp>
          </a:bodyPr>
          <a:lstStyle/>
          <a:p>
            <a:endParaRPr lang="es-ES" smtClean="0">
              <a:solidFill>
                <a:schemeClr val="tx1"/>
              </a:solidFill>
              <a:effectLst/>
            </a:endParaRPr>
          </a:p>
        </p:txBody>
      </p:sp>
      <p:sp>
        <p:nvSpPr>
          <p:cNvPr id="97283" name="Rectangle 3"/>
          <p:cNvSpPr>
            <a:spLocks noGrp="1"/>
          </p:cNvSpPr>
          <p:nvPr>
            <p:ph type="body" idx="4294967295"/>
          </p:nvPr>
        </p:nvSpPr>
        <p:spPr bwMode="auto">
          <a:xfrm>
            <a:off x="1143000" y="731838"/>
            <a:ext cx="7389813" cy="5576887"/>
          </a:xfrm>
          <a:prstGeom prst="rect">
            <a:avLst/>
          </a:prstGeom>
        </p:spPr>
        <p:txBody>
          <a:bodyPr/>
          <a:lstStyle/>
          <a:p>
            <a:endParaRPr lang="es-ES" smtClean="0"/>
          </a:p>
          <a:p>
            <a:r>
              <a:rPr lang="es-ES" smtClean="0"/>
              <a:t>• La familia se puede definir como un lugar en donde existe una comunidad (unidad en común) de intimidades (es decir que el amor está puesto en lo esencial de cada uno), en donde cada integrante es amado por lo que es. </a:t>
            </a:r>
          </a:p>
          <a:p>
            <a:endParaRPr lang="es-ES" smtClean="0"/>
          </a:p>
          <a:p>
            <a:r>
              <a:rPr lang="es-ES" smtClean="0"/>
              <a:t>• El matrimonio es la unión entre un hombre y una mujer por medio de un vínculo indisoluble. </a:t>
            </a:r>
          </a:p>
          <a:p>
            <a:endParaRPr lang="es-ES" smtClean="0"/>
          </a:p>
          <a:p>
            <a:r>
              <a:rPr lang="es-ES" smtClean="0"/>
              <a:t>• Los fines del matrimonio son: en primer lugar la procreación y la educación de la prole y en segundo lugar la ayuda mutua. </a:t>
            </a:r>
          </a:p>
          <a:p>
            <a:endParaRPr lang="es-E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5286388"/>
            <a:ext cx="6512511" cy="1143000"/>
          </a:xfrm>
        </p:spPr>
        <p:txBody>
          <a:bodyPr/>
          <a:lstStyle/>
          <a:p>
            <a:pPr marL="320040" indent="-320040" fontAlgn="auto">
              <a:spcAft>
                <a:spcPts val="0"/>
              </a:spcAft>
              <a:buClr>
                <a:schemeClr val="accent6">
                  <a:lumMod val="75000"/>
                </a:schemeClr>
              </a:buClr>
              <a:defRPr/>
            </a:pPr>
            <a:r>
              <a:rPr lang="es-ES" sz="4000" dirty="0" smtClean="0"/>
              <a:t>Preguntas de apoyo</a:t>
            </a:r>
            <a:endParaRPr lang="es-CL" sz="4000" dirty="0"/>
          </a:p>
        </p:txBody>
      </p:sp>
      <p:sp>
        <p:nvSpPr>
          <p:cNvPr id="3" name="2 Marcador de contenido"/>
          <p:cNvSpPr>
            <a:spLocks noGrp="1"/>
          </p:cNvSpPr>
          <p:nvPr>
            <p:ph sz="quarter" idx="13"/>
          </p:nvPr>
        </p:nvSpPr>
        <p:spPr>
          <a:xfrm>
            <a:off x="1143000" y="731838"/>
            <a:ext cx="7072313" cy="4197350"/>
          </a:xfrm>
        </p:spPr>
        <p:txBody>
          <a:bodyPr/>
          <a:lstStyle/>
          <a:p>
            <a:pPr>
              <a:buFont typeface="Georgia" pitchFamily="18" charset="0"/>
              <a:buNone/>
            </a:pPr>
            <a:r>
              <a:rPr lang="es-CL" sz="2400" smtClean="0">
                <a:solidFill>
                  <a:srgbClr val="FFC000"/>
                </a:solidFill>
              </a:rPr>
              <a:t>1. La característica esencial del matrimonio es la comprensión y afinidad de la pareja. </a:t>
            </a:r>
          </a:p>
          <a:p>
            <a:endParaRPr lang="es-CL" sz="2400" smtClean="0"/>
          </a:p>
          <a:p>
            <a:r>
              <a:rPr lang="es-CL" sz="2400" smtClean="0">
                <a:solidFill>
                  <a:srgbClr val="FFC000"/>
                </a:solidFill>
              </a:rPr>
              <a:t>Respuesta:</a:t>
            </a:r>
            <a:r>
              <a:rPr lang="es-CL" sz="2400" smtClean="0"/>
              <a:t> </a:t>
            </a:r>
            <a:r>
              <a:rPr lang="es-CL" sz="2400" b="1" smtClean="0"/>
              <a:t>FALSO</a:t>
            </a:r>
            <a:r>
              <a:rPr lang="es-CL" sz="2400" smtClean="0"/>
              <a:t>, lo esencial en el matrimonio es el vínculo, es decir es la unión libre entre ellos, una unión perpetua, ya que cada uno se ha comprometido con este nuevo proyecto pensando en el bien del otro que representa el verdadero amor.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5286388"/>
            <a:ext cx="6512511" cy="1143000"/>
          </a:xfrm>
        </p:spPr>
        <p:txBody>
          <a:bodyPr/>
          <a:lstStyle/>
          <a:p>
            <a:pPr marL="320040" indent="-320040" fontAlgn="auto">
              <a:spcAft>
                <a:spcPts val="0"/>
              </a:spcAft>
              <a:buClr>
                <a:schemeClr val="accent6">
                  <a:lumMod val="75000"/>
                </a:schemeClr>
              </a:buClr>
              <a:defRPr/>
            </a:pPr>
            <a:r>
              <a:rPr lang="es-ES" sz="4000" dirty="0" smtClean="0"/>
              <a:t>Preguntas de apoyo</a:t>
            </a:r>
            <a:endParaRPr lang="es-CL" sz="4000" dirty="0"/>
          </a:p>
        </p:txBody>
      </p:sp>
      <p:sp>
        <p:nvSpPr>
          <p:cNvPr id="3" name="2 Marcador de contenido"/>
          <p:cNvSpPr>
            <a:spLocks noGrp="1"/>
          </p:cNvSpPr>
          <p:nvPr>
            <p:ph sz="quarter" idx="13"/>
          </p:nvPr>
        </p:nvSpPr>
        <p:spPr>
          <a:xfrm>
            <a:off x="1143000" y="731838"/>
            <a:ext cx="7072313" cy="4197350"/>
          </a:xfrm>
        </p:spPr>
        <p:txBody>
          <a:bodyPr/>
          <a:lstStyle/>
          <a:p>
            <a:pPr>
              <a:buFont typeface="Georgia" pitchFamily="18" charset="0"/>
              <a:buNone/>
            </a:pPr>
            <a:r>
              <a:rPr lang="es-CL" sz="2400" smtClean="0">
                <a:solidFill>
                  <a:srgbClr val="FFC000"/>
                </a:solidFill>
              </a:rPr>
              <a:t>2. No tiene ninguna importancia sólo convivir y no casarse. </a:t>
            </a:r>
          </a:p>
          <a:p>
            <a:endParaRPr lang="es-CL" sz="2400" smtClean="0"/>
          </a:p>
          <a:p>
            <a:r>
              <a:rPr lang="es-CL" sz="2400" smtClean="0">
                <a:solidFill>
                  <a:srgbClr val="FFC000"/>
                </a:solidFill>
              </a:rPr>
              <a:t>Respuesta:</a:t>
            </a:r>
            <a:r>
              <a:rPr lang="es-CL" sz="2400" smtClean="0"/>
              <a:t> </a:t>
            </a:r>
            <a:r>
              <a:rPr lang="es-CL" sz="2400" b="1" smtClean="0"/>
              <a:t>FALSO,</a:t>
            </a:r>
            <a:r>
              <a:rPr lang="es-CL" sz="2400" smtClean="0"/>
              <a:t> el hombre al ser esencialmente social tiene existencia a la luz del encuentro con dicha sociedad. Todos sus actos se hacen válidos (jurídicos) con el concurso social, por ello emparejarse sólo constituye una realidad particular que entre otros problemas no dimana derechos.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5286388"/>
            <a:ext cx="6512511" cy="1143000"/>
          </a:xfrm>
        </p:spPr>
        <p:txBody>
          <a:bodyPr/>
          <a:lstStyle/>
          <a:p>
            <a:pPr marL="320040" indent="-320040" fontAlgn="auto">
              <a:spcAft>
                <a:spcPts val="0"/>
              </a:spcAft>
              <a:buClr>
                <a:schemeClr val="accent6">
                  <a:lumMod val="75000"/>
                </a:schemeClr>
              </a:buClr>
              <a:defRPr/>
            </a:pPr>
            <a:r>
              <a:rPr lang="es-ES" sz="4000" dirty="0" smtClean="0"/>
              <a:t>Preguntas de apoyo</a:t>
            </a:r>
            <a:endParaRPr lang="es-CL" sz="4000" dirty="0"/>
          </a:p>
        </p:txBody>
      </p:sp>
      <p:sp>
        <p:nvSpPr>
          <p:cNvPr id="3" name="2 Marcador de contenido"/>
          <p:cNvSpPr>
            <a:spLocks noGrp="1"/>
          </p:cNvSpPr>
          <p:nvPr>
            <p:ph sz="quarter" idx="13"/>
          </p:nvPr>
        </p:nvSpPr>
        <p:spPr>
          <a:xfrm>
            <a:off x="1143000" y="731838"/>
            <a:ext cx="7072313" cy="4197350"/>
          </a:xfrm>
        </p:spPr>
        <p:txBody>
          <a:bodyPr rtlCol="0">
            <a:normAutofit lnSpcReduction="10000"/>
          </a:bodyPr>
          <a:lstStyle/>
          <a:p>
            <a:pPr indent="-182880" fontAlgn="auto">
              <a:buClr>
                <a:schemeClr val="accent6">
                  <a:lumMod val="75000"/>
                </a:schemeClr>
              </a:buClr>
              <a:buFont typeface="Georgia" pitchFamily="18" charset="0"/>
              <a:buNone/>
              <a:defRPr/>
            </a:pPr>
            <a:r>
              <a:rPr lang="es-CL" sz="2400" dirty="0" smtClean="0">
                <a:solidFill>
                  <a:srgbClr val="FFC000"/>
                </a:solidFill>
              </a:rPr>
              <a:t>3. Pero, ¿qué ocurre si yo con mi pareja nos hemos comprometidos para siempre y también cumplimos con la exclusividad, además estamos abiertos a la procreación, queremos formar una familia? </a:t>
            </a:r>
          </a:p>
          <a:p>
            <a:pPr indent="-182880" fontAlgn="auto">
              <a:buClr>
                <a:schemeClr val="accent6">
                  <a:lumMod val="75000"/>
                </a:schemeClr>
              </a:buClr>
              <a:defRPr/>
            </a:pPr>
            <a:endParaRPr lang="es-CL" sz="2400" dirty="0" smtClean="0">
              <a:solidFill>
                <a:schemeClr val="tx1">
                  <a:lumMod val="75000"/>
                  <a:lumOff val="25000"/>
                </a:schemeClr>
              </a:solidFill>
            </a:endParaRPr>
          </a:p>
          <a:p>
            <a:pPr indent="-182880" fontAlgn="auto">
              <a:buClr>
                <a:schemeClr val="accent6">
                  <a:lumMod val="75000"/>
                </a:schemeClr>
              </a:buClr>
              <a:defRPr/>
            </a:pPr>
            <a:r>
              <a:rPr lang="es-CL" sz="2400" dirty="0" smtClean="0">
                <a:solidFill>
                  <a:srgbClr val="FFC000"/>
                </a:solidFill>
              </a:rPr>
              <a:t>Respuesta:</a:t>
            </a:r>
            <a:r>
              <a:rPr lang="es-CL" sz="2400" dirty="0" smtClean="0">
                <a:solidFill>
                  <a:schemeClr val="tx1">
                    <a:lumMod val="75000"/>
                    <a:lumOff val="25000"/>
                  </a:schemeClr>
                </a:solidFill>
              </a:rPr>
              <a:t> Entonces ya estás casado, pero a ese matrimonio natural dale juridicidad al comprometerte no sólo frente a tu pareja, sino haz público tu compromiso, esto último se llama matrimonio. </a:t>
            </a:r>
            <a:endParaRPr lang="es-CL" sz="2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fontAlgn="auto">
              <a:spcAft>
                <a:spcPts val="0"/>
              </a:spcAft>
              <a:defRPr/>
            </a:pPr>
            <a:r>
              <a:rPr lang="es-ES" dirty="0" smtClean="0"/>
              <a:t>Definición de familia</a:t>
            </a:r>
            <a:endParaRPr lang="es-CL" dirty="0"/>
          </a:p>
        </p:txBody>
      </p:sp>
      <p:sp>
        <p:nvSpPr>
          <p:cNvPr id="31746" name="4 Marcador de texto"/>
          <p:cNvSpPr>
            <a:spLocks noGrp="1"/>
          </p:cNvSpPr>
          <p:nvPr>
            <p:ph type="body" idx="1"/>
          </p:nvPr>
        </p:nvSpPr>
        <p:spPr>
          <a:xfrm>
            <a:off x="685800" y="2486025"/>
            <a:ext cx="6629400" cy="1066800"/>
          </a:xfrm>
        </p:spPr>
        <p:txBody>
          <a:bodyPr/>
          <a:lstStyle/>
          <a:p>
            <a:r>
              <a:rPr lang="es-ES" sz="2400" smtClean="0"/>
              <a:t>Conocimiento 1</a:t>
            </a:r>
            <a:endParaRPr lang="es-CL"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5286388"/>
            <a:ext cx="6512511" cy="1143000"/>
          </a:xfrm>
        </p:spPr>
        <p:txBody>
          <a:bodyPr/>
          <a:lstStyle/>
          <a:p>
            <a:pPr marL="320040" indent="-320040" fontAlgn="auto">
              <a:spcAft>
                <a:spcPts val="0"/>
              </a:spcAft>
              <a:buClr>
                <a:schemeClr val="accent6">
                  <a:lumMod val="75000"/>
                </a:schemeClr>
              </a:buClr>
              <a:defRPr/>
            </a:pPr>
            <a:r>
              <a:rPr lang="es-ES" sz="4000" dirty="0" smtClean="0"/>
              <a:t>Preguntas de apoyo</a:t>
            </a:r>
            <a:endParaRPr lang="es-CL" sz="4000" dirty="0"/>
          </a:p>
        </p:txBody>
      </p:sp>
      <p:sp>
        <p:nvSpPr>
          <p:cNvPr id="3" name="2 Marcador de contenido"/>
          <p:cNvSpPr>
            <a:spLocks noGrp="1"/>
          </p:cNvSpPr>
          <p:nvPr>
            <p:ph sz="quarter" idx="13"/>
          </p:nvPr>
        </p:nvSpPr>
        <p:spPr>
          <a:xfrm>
            <a:off x="1143000" y="731838"/>
            <a:ext cx="7072313" cy="4197350"/>
          </a:xfrm>
        </p:spPr>
        <p:txBody>
          <a:bodyPr/>
          <a:lstStyle/>
          <a:p>
            <a:pPr>
              <a:buFont typeface="Georgia" pitchFamily="18" charset="0"/>
              <a:buNone/>
            </a:pPr>
            <a:r>
              <a:rPr lang="es-CL" sz="2400" smtClean="0">
                <a:solidFill>
                  <a:srgbClr val="FFC000"/>
                </a:solidFill>
              </a:rPr>
              <a:t>4. La familia es una institución de origen social, por lo tanto puede ser reemplazada sin afectar negativamente a sus miembros. </a:t>
            </a:r>
          </a:p>
          <a:p>
            <a:endParaRPr lang="es-CL" sz="2400" smtClean="0"/>
          </a:p>
          <a:p>
            <a:r>
              <a:rPr lang="es-CL" sz="2400" smtClean="0">
                <a:solidFill>
                  <a:srgbClr val="FFC000"/>
                </a:solidFill>
              </a:rPr>
              <a:t>Respuesta:</a:t>
            </a:r>
            <a:r>
              <a:rPr lang="es-CL" sz="2400" smtClean="0"/>
              <a:t> </a:t>
            </a:r>
            <a:r>
              <a:rPr lang="es-CL" sz="2400" b="1" smtClean="0"/>
              <a:t>FALSO</a:t>
            </a:r>
            <a:r>
              <a:rPr lang="es-CL" sz="2400" smtClean="0"/>
              <a:t>, el origen de la familia es el amor conyugal, tendencia natural a unirse un hombre con una mujer. Por ello lo propio de los seres humanos es formar una familia y albergar allí a los hijos.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9750" y="620713"/>
            <a:ext cx="8229600" cy="4813300"/>
          </a:xfrm>
        </p:spPr>
        <p:txBody>
          <a:bodyPr>
            <a:normAutofit/>
          </a:bodyPr>
          <a:lstStyle/>
          <a:p>
            <a:pPr marL="420624" indent="-384048" fontAlgn="auto">
              <a:spcAft>
                <a:spcPts val="0"/>
              </a:spcAft>
              <a:buFontTx/>
              <a:buNone/>
              <a:defRPr/>
            </a:pPr>
            <a:r>
              <a:rPr lang="es-AR" b="1" i="1" dirty="0" smtClean="0">
                <a:effectLst>
                  <a:outerShdw blurRad="38100" dist="38100" dir="2700000" algn="tl">
                    <a:srgbClr val="808080"/>
                  </a:outerShdw>
                </a:effectLst>
              </a:rPr>
              <a:t>“EL HOMBRE ES ANIMAL POLÍTICO”</a:t>
            </a:r>
            <a:endParaRPr lang="es-ES" b="1" i="1" dirty="0" smtClean="0">
              <a:effectLst>
                <a:outerShdw blurRad="38100" dist="38100" dir="2700000" algn="tl">
                  <a:srgbClr val="808080"/>
                </a:outerShdw>
              </a:effectLst>
            </a:endParaRPr>
          </a:p>
          <a:p>
            <a:pPr marL="420624" indent="-384048" fontAlgn="auto">
              <a:spcAft>
                <a:spcPts val="0"/>
              </a:spcAft>
              <a:buFont typeface="Wingdings 2"/>
              <a:buChar char=""/>
              <a:defRPr/>
            </a:pPr>
            <a:endParaRPr lang="es-ES" b="1" i="1" dirty="0" smtClean="0">
              <a:solidFill>
                <a:schemeClr val="bg1"/>
              </a:solidFill>
              <a:effectLst>
                <a:outerShdw blurRad="38100" dist="38100" dir="2700000" algn="tl">
                  <a:srgbClr val="808080"/>
                </a:outerShdw>
              </a:effectLst>
            </a:endParaRPr>
          </a:p>
        </p:txBody>
      </p:sp>
      <p:pic>
        <p:nvPicPr>
          <p:cNvPr id="32770" name="Picture 5" descr="familia-numerosa"/>
          <p:cNvPicPr>
            <a:picLocks noChangeAspect="1" noChangeArrowheads="1"/>
          </p:cNvPicPr>
          <p:nvPr/>
        </p:nvPicPr>
        <p:blipFill>
          <a:blip r:embed="rId2"/>
          <a:srcRect/>
          <a:stretch>
            <a:fillRect/>
          </a:stretch>
        </p:blipFill>
        <p:spPr bwMode="auto">
          <a:xfrm>
            <a:off x="3357563" y="2428875"/>
            <a:ext cx="2763837" cy="2773363"/>
          </a:xfrm>
          <a:prstGeom prst="rect">
            <a:avLst/>
          </a:prstGeom>
          <a:noFill/>
          <a:ln w="9525">
            <a:noFill/>
            <a:miter lim="800000"/>
            <a:headEnd/>
            <a:tailEnd/>
          </a:ln>
        </p:spPr>
      </p:pic>
      <p:pic>
        <p:nvPicPr>
          <p:cNvPr id="32771" name="Picture 7" descr="13familias"/>
          <p:cNvPicPr>
            <a:picLocks noChangeAspect="1" noChangeArrowheads="1"/>
          </p:cNvPicPr>
          <p:nvPr/>
        </p:nvPicPr>
        <p:blipFill>
          <a:blip r:embed="rId3"/>
          <a:srcRect/>
          <a:stretch>
            <a:fillRect/>
          </a:stretch>
        </p:blipFill>
        <p:spPr bwMode="auto">
          <a:xfrm>
            <a:off x="5929313" y="3643313"/>
            <a:ext cx="2857500" cy="2333625"/>
          </a:xfrm>
          <a:prstGeom prst="rect">
            <a:avLst/>
          </a:prstGeom>
          <a:noFill/>
          <a:ln w="9525">
            <a:noFill/>
            <a:miter lim="800000"/>
            <a:headEnd/>
            <a:tailEnd/>
          </a:ln>
        </p:spPr>
      </p:pic>
      <p:pic>
        <p:nvPicPr>
          <p:cNvPr id="32772" name="Picture 9" descr="comestibles-familias-.jpg COMESTIBLES FAMILIA image by tierrasanta_album"/>
          <p:cNvPicPr>
            <a:picLocks noChangeAspect="1" noChangeArrowheads="1"/>
          </p:cNvPicPr>
          <p:nvPr/>
        </p:nvPicPr>
        <p:blipFill>
          <a:blip r:embed="rId4"/>
          <a:srcRect/>
          <a:stretch>
            <a:fillRect/>
          </a:stretch>
        </p:blipFill>
        <p:spPr bwMode="auto">
          <a:xfrm>
            <a:off x="642938" y="1500188"/>
            <a:ext cx="2857500" cy="2857500"/>
          </a:xfrm>
          <a:prstGeom prst="rect">
            <a:avLst/>
          </a:prstGeom>
          <a:noFill/>
          <a:ln w="9525">
            <a:noFill/>
            <a:miter lim="800000"/>
            <a:headEnd/>
            <a:tailEnd/>
          </a:ln>
        </p:spPr>
      </p:pic>
      <p:sp>
        <p:nvSpPr>
          <p:cNvPr id="6" name="5 CuadroTexto"/>
          <p:cNvSpPr txBox="1"/>
          <p:nvPr/>
        </p:nvSpPr>
        <p:spPr>
          <a:xfrm>
            <a:off x="500063" y="5429250"/>
            <a:ext cx="5643562" cy="708025"/>
          </a:xfrm>
          <a:prstGeom prst="rect">
            <a:avLst/>
          </a:prstGeom>
          <a:noFill/>
        </p:spPr>
        <p:txBody>
          <a:bodyPr>
            <a:spAutoFit/>
          </a:bodyPr>
          <a:lstStyle/>
          <a:p>
            <a:pPr fontAlgn="auto">
              <a:spcBef>
                <a:spcPts val="0"/>
              </a:spcBef>
              <a:spcAft>
                <a:spcPts val="0"/>
              </a:spcAft>
              <a:defRPr/>
            </a:pPr>
            <a:r>
              <a:rPr lang="es-ES" sz="4000" b="1" dirty="0">
                <a:solidFill>
                  <a:srgbClr val="92D050"/>
                </a:solidFill>
                <a:effectLst>
                  <a:outerShdw blurRad="38100" dist="38100" dir="2700000" algn="tl">
                    <a:srgbClr val="000000">
                      <a:alpha val="43137"/>
                    </a:srgbClr>
                  </a:outerShdw>
                </a:effectLst>
                <a:latin typeface="+mn-lt"/>
              </a:rPr>
              <a:t>La familia es  natural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3 Título"/>
          <p:cNvSpPr>
            <a:spLocks noGrp="1"/>
          </p:cNvSpPr>
          <p:nvPr>
            <p:ph type="title"/>
          </p:nvPr>
        </p:nvSpPr>
        <p:spPr>
          <a:xfrm>
            <a:off x="5556250" y="1704975"/>
            <a:ext cx="3054350" cy="1254125"/>
          </a:xfrm>
        </p:spPr>
        <p:txBody>
          <a:bodyPr/>
          <a:lstStyle/>
          <a:p>
            <a:pPr algn="ctr"/>
            <a:r>
              <a:rPr lang="es-ES" sz="2400" smtClean="0"/>
              <a:t>¿Qué idea tienen los novios del matrimonio?</a:t>
            </a:r>
            <a:endParaRPr lang="es-CL" sz="2400" smtClean="0"/>
          </a:p>
        </p:txBody>
      </p:sp>
      <p:pic>
        <p:nvPicPr>
          <p:cNvPr id="7" name="6 Marcador de posición de imagen" descr="casomai2.jpg"/>
          <p:cNvPicPr>
            <a:picLocks noGrp="1" noChangeAspect="1"/>
          </p:cNvPicPr>
          <p:nvPr>
            <p:ph type="pic" idx="1"/>
          </p:nvPr>
        </p:nvPicPr>
        <p:blipFill>
          <a:blip r:embed="rId2"/>
          <a:srcRect l="12500" r="12500"/>
          <a:stretch>
            <a:fillRect/>
          </a:stretch>
        </p:blipFill>
        <p:spPr/>
      </p:pic>
      <p:sp>
        <p:nvSpPr>
          <p:cNvPr id="33795" name="5 Marcador de texto"/>
          <p:cNvSpPr>
            <a:spLocks noGrp="1"/>
          </p:cNvSpPr>
          <p:nvPr>
            <p:ph type="body" sz="half" idx="2"/>
          </p:nvPr>
        </p:nvSpPr>
        <p:spPr>
          <a:xfrm>
            <a:off x="5556250" y="2998788"/>
            <a:ext cx="3054350" cy="2663825"/>
          </a:xfrm>
        </p:spPr>
        <p:txBody>
          <a:bodyPr/>
          <a:lstStyle/>
          <a:p>
            <a:endParaRPr lang="es-ES" sz="2400" smtClean="0">
              <a:latin typeface="Arial Narrow" pitchFamily="34" charset="0"/>
            </a:endParaRPr>
          </a:p>
          <a:p>
            <a:pPr algn="ctr"/>
            <a:r>
              <a:rPr lang="es-ES" sz="2400" smtClean="0">
                <a:latin typeface="Arial Narrow" pitchFamily="34" charset="0"/>
              </a:rPr>
              <a:t>Presentación video</a:t>
            </a:r>
            <a:endParaRPr lang="es-CL" sz="2400" smtClean="0">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opia de dd.jpeg"/>
          <p:cNvPicPr>
            <a:picLocks noChangeAspect="1"/>
          </p:cNvPicPr>
          <p:nvPr/>
        </p:nvPicPr>
        <p:blipFill>
          <a:blip r:embed="rId2"/>
          <a:srcRect/>
          <a:stretch>
            <a:fillRect/>
          </a:stretch>
        </p:blipFill>
        <p:spPr bwMode="auto">
          <a:xfrm rot="2163423">
            <a:off x="6497638" y="488950"/>
            <a:ext cx="2117725" cy="1408113"/>
          </a:xfrm>
          <a:prstGeom prst="rect">
            <a:avLst/>
          </a:prstGeom>
          <a:noFill/>
          <a:ln w="9525">
            <a:noFill/>
            <a:miter lim="800000"/>
            <a:headEnd/>
            <a:tailEnd/>
          </a:ln>
        </p:spPr>
      </p:pic>
      <p:pic>
        <p:nvPicPr>
          <p:cNvPr id="6" name="5 Imagen" descr="familias_numerosas-7.jpg"/>
          <p:cNvPicPr>
            <a:picLocks noChangeAspect="1"/>
          </p:cNvPicPr>
          <p:nvPr/>
        </p:nvPicPr>
        <p:blipFill>
          <a:blip r:embed="rId3"/>
          <a:srcRect/>
          <a:stretch>
            <a:fillRect/>
          </a:stretch>
        </p:blipFill>
        <p:spPr bwMode="auto">
          <a:xfrm>
            <a:off x="3786188" y="4857750"/>
            <a:ext cx="2133600" cy="1600200"/>
          </a:xfrm>
          <a:prstGeom prst="rect">
            <a:avLst/>
          </a:prstGeom>
          <a:noFill/>
          <a:ln w="9525">
            <a:noFill/>
            <a:miter lim="800000"/>
            <a:headEnd/>
            <a:tailEnd/>
          </a:ln>
        </p:spPr>
      </p:pic>
      <p:pic>
        <p:nvPicPr>
          <p:cNvPr id="7" name="6 Imagen" descr="FAMILIA AFRICANA.jpg"/>
          <p:cNvPicPr>
            <a:picLocks noChangeAspect="1"/>
          </p:cNvPicPr>
          <p:nvPr/>
        </p:nvPicPr>
        <p:blipFill>
          <a:blip r:embed="rId4"/>
          <a:srcRect/>
          <a:stretch>
            <a:fillRect/>
          </a:stretch>
        </p:blipFill>
        <p:spPr bwMode="auto">
          <a:xfrm>
            <a:off x="3286125" y="500063"/>
            <a:ext cx="2143125" cy="1397000"/>
          </a:xfrm>
          <a:prstGeom prst="rect">
            <a:avLst/>
          </a:prstGeom>
          <a:noFill/>
          <a:ln w="9525">
            <a:noFill/>
            <a:miter lim="800000"/>
            <a:headEnd/>
            <a:tailEnd/>
          </a:ln>
        </p:spPr>
      </p:pic>
      <p:pic>
        <p:nvPicPr>
          <p:cNvPr id="8" name="7 Imagen" descr="familia árabe.jpg"/>
          <p:cNvPicPr>
            <a:picLocks noChangeAspect="1"/>
          </p:cNvPicPr>
          <p:nvPr/>
        </p:nvPicPr>
        <p:blipFill>
          <a:blip r:embed="rId5"/>
          <a:srcRect/>
          <a:stretch>
            <a:fillRect/>
          </a:stretch>
        </p:blipFill>
        <p:spPr bwMode="auto">
          <a:xfrm rot="3303573">
            <a:off x="6977857" y="4518819"/>
            <a:ext cx="1370012" cy="2051050"/>
          </a:xfrm>
          <a:prstGeom prst="rect">
            <a:avLst/>
          </a:prstGeom>
          <a:noFill/>
          <a:ln w="9525">
            <a:noFill/>
            <a:miter lim="800000"/>
            <a:headEnd/>
            <a:tailEnd/>
          </a:ln>
        </p:spPr>
      </p:pic>
      <p:pic>
        <p:nvPicPr>
          <p:cNvPr id="9" name="8 Imagen" descr="familia_India_nina.jpg"/>
          <p:cNvPicPr>
            <a:picLocks noChangeAspect="1"/>
          </p:cNvPicPr>
          <p:nvPr/>
        </p:nvPicPr>
        <p:blipFill>
          <a:blip r:embed="rId6"/>
          <a:srcRect/>
          <a:stretch>
            <a:fillRect/>
          </a:stretch>
        </p:blipFill>
        <p:spPr bwMode="auto">
          <a:xfrm rot="-2307546">
            <a:off x="434975" y="1068388"/>
            <a:ext cx="1843088" cy="1354137"/>
          </a:xfrm>
          <a:prstGeom prst="rect">
            <a:avLst/>
          </a:prstGeom>
          <a:noFill/>
          <a:ln w="9525">
            <a:noFill/>
            <a:miter lim="800000"/>
            <a:headEnd/>
            <a:tailEnd/>
          </a:ln>
        </p:spPr>
      </p:pic>
      <p:pic>
        <p:nvPicPr>
          <p:cNvPr id="10" name="9 Imagen" descr="familia-china-thumb12210230.jpg"/>
          <p:cNvPicPr>
            <a:picLocks noChangeAspect="1"/>
          </p:cNvPicPr>
          <p:nvPr/>
        </p:nvPicPr>
        <p:blipFill>
          <a:blip r:embed="rId7"/>
          <a:srcRect/>
          <a:stretch>
            <a:fillRect/>
          </a:stretch>
        </p:blipFill>
        <p:spPr bwMode="auto">
          <a:xfrm rot="-3395017">
            <a:off x="617538" y="4445000"/>
            <a:ext cx="1752600" cy="1911350"/>
          </a:xfrm>
          <a:prstGeom prst="rect">
            <a:avLst/>
          </a:prstGeom>
          <a:noFill/>
          <a:ln w="9525">
            <a:noFill/>
            <a:miter lim="800000"/>
            <a:headEnd/>
            <a:tailEnd/>
          </a:ln>
        </p:spPr>
      </p:pic>
      <p:sp>
        <p:nvSpPr>
          <p:cNvPr id="11" name="10 Rectángulo"/>
          <p:cNvSpPr/>
          <p:nvPr/>
        </p:nvSpPr>
        <p:spPr>
          <a:xfrm>
            <a:off x="928662" y="2500306"/>
            <a:ext cx="7072362"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familia </a:t>
            </a:r>
          </a:p>
          <a:p>
            <a:pPr algn="ctr" fontAlgn="auto">
              <a:spcBef>
                <a:spcPts val="0"/>
              </a:spcBef>
              <a:spcAft>
                <a:spcPts val="0"/>
              </a:spcAft>
              <a:defRPr/>
            </a:pP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 parte del origen de la vida del hombre</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par>
                                <p:cTn id="17" presetID="21"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par>
                                <p:cTn id="20" presetID="21"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2 Marcador de contenido"/>
          <p:cNvSpPr>
            <a:spLocks noGrp="1"/>
          </p:cNvSpPr>
          <p:nvPr>
            <p:ph idx="1"/>
          </p:nvPr>
        </p:nvSpPr>
        <p:spPr>
          <a:xfrm>
            <a:off x="428625" y="714375"/>
            <a:ext cx="4143375" cy="4525963"/>
          </a:xfrm>
        </p:spPr>
        <p:txBody>
          <a:bodyPr/>
          <a:lstStyle/>
          <a:p>
            <a:pPr marL="0" indent="0" algn="ctr">
              <a:buFontTx/>
              <a:buNone/>
            </a:pPr>
            <a:r>
              <a:rPr lang="es-ES" sz="3600" smtClean="0"/>
              <a:t>La familia es la principal forma de organización social de los seres humanos, basada en lazos sanguíneos y afectivos</a:t>
            </a:r>
          </a:p>
        </p:txBody>
      </p:sp>
      <p:pic>
        <p:nvPicPr>
          <p:cNvPr id="35842" name="Picture 4" descr="http://fadep.org/blog/wp-content/uploads/2009/08/familia-3-hijos.jpg"/>
          <p:cNvPicPr>
            <a:picLocks noChangeAspect="1" noChangeArrowheads="1"/>
          </p:cNvPicPr>
          <p:nvPr/>
        </p:nvPicPr>
        <p:blipFill>
          <a:blip r:embed="rId2"/>
          <a:srcRect/>
          <a:stretch>
            <a:fillRect/>
          </a:stretch>
        </p:blipFill>
        <p:spPr bwMode="auto">
          <a:xfrm>
            <a:off x="4643438" y="1285875"/>
            <a:ext cx="4071937"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ransmisión de listas">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213</TotalTime>
  <Words>1573</Words>
  <Application>Microsoft Office PowerPoint</Application>
  <PresentationFormat>Presentación en pantalla (4:3)</PresentationFormat>
  <Paragraphs>162</Paragraphs>
  <Slides>50</Slides>
  <Notes>4</Notes>
  <HiddenSlides>0</HiddenSlides>
  <MMClips>0</MMClips>
  <ScaleCrop>false</ScaleCrop>
  <HeadingPairs>
    <vt:vector size="6" baseType="variant">
      <vt:variant>
        <vt:lpstr>Fuentes usadas</vt:lpstr>
      </vt:variant>
      <vt:variant>
        <vt:i4>11</vt:i4>
      </vt:variant>
      <vt:variant>
        <vt:lpstr>Plantilla de diseño</vt:lpstr>
      </vt:variant>
      <vt:variant>
        <vt:i4>17</vt:i4>
      </vt:variant>
      <vt:variant>
        <vt:lpstr>Títulos de diapositiva</vt:lpstr>
      </vt:variant>
      <vt:variant>
        <vt:i4>50</vt:i4>
      </vt:variant>
    </vt:vector>
  </HeadingPairs>
  <TitlesOfParts>
    <vt:vector size="78" baseType="lpstr">
      <vt:lpstr>Arial</vt:lpstr>
      <vt:lpstr>Franklin Gothic Book</vt:lpstr>
      <vt:lpstr>Wingdings 2</vt:lpstr>
      <vt:lpstr>Calibri</vt:lpstr>
      <vt:lpstr>Trebuchet MS</vt:lpstr>
      <vt:lpstr>Georgia</vt:lpstr>
      <vt:lpstr>Arial Narrow</vt:lpstr>
      <vt:lpstr>Comic Sans MS</vt:lpstr>
      <vt:lpstr>Tahoma</vt:lpstr>
      <vt:lpstr>Bradley Hand ITC</vt:lpstr>
      <vt:lpstr>Tw Cen MT</vt:lpstr>
      <vt:lpstr>Técnico</vt:lpstr>
      <vt:lpstr>Transmisión de listas</vt:lpstr>
      <vt:lpstr>Técnico</vt:lpstr>
      <vt:lpstr>Técnico</vt:lpstr>
      <vt:lpstr>Técnico</vt:lpstr>
      <vt:lpstr>Técnico</vt:lpstr>
      <vt:lpstr>Técnico</vt:lpstr>
      <vt:lpstr>Técnico</vt:lpstr>
      <vt:lpstr>Técnico</vt:lpstr>
      <vt:lpstr>Técnico</vt:lpstr>
      <vt:lpstr>Técnico</vt:lpstr>
      <vt:lpstr>Técnico</vt:lpstr>
      <vt:lpstr>Técnico</vt:lpstr>
      <vt:lpstr>Técnico</vt:lpstr>
      <vt:lpstr>Transmisión de listas</vt:lpstr>
      <vt:lpstr>Transmisión de listas</vt:lpstr>
      <vt:lpstr>Transmisión de listas</vt:lpstr>
      <vt:lpstr>Diapositiva 1</vt:lpstr>
      <vt:lpstr>Conexión con la clase anterior</vt:lpstr>
      <vt:lpstr>Diapositiva 3</vt:lpstr>
      <vt:lpstr>Diapositiva 4</vt:lpstr>
      <vt:lpstr>Diapositiva 5</vt:lpstr>
      <vt:lpstr>Diapositiva 6</vt:lpstr>
      <vt:lpstr>¿Qué idea tienen los novios del matrimonio?</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Exclusividad </vt:lpstr>
      <vt:lpstr>Perpetuidad </vt:lpstr>
      <vt:lpstr>Sexualidad y fecundidad</vt:lpstr>
      <vt:lpstr>Sexualidad y Fecundidad</vt:lpstr>
      <vt:lpstr>Diapositiva 38</vt:lpstr>
      <vt:lpstr>¿Qué se opone a las notas esenciales del matrimonio?</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hernan soto ceron</dc:creator>
  <cp:lastModifiedBy>Tito</cp:lastModifiedBy>
  <cp:revision>74</cp:revision>
  <dcterms:created xsi:type="dcterms:W3CDTF">2010-11-04T10:51:45Z</dcterms:created>
  <dcterms:modified xsi:type="dcterms:W3CDTF">2016-10-01T23:39:38Z</dcterms:modified>
</cp:coreProperties>
</file>